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0F30-7F43-4CA6-AE1C-3DD477CC4288}" v="17" dt="2023-11-28T13:37:45.676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20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D5F40F30-7F43-4CA6-AE1C-3DD477CC4288}"/>
    <pc:docChg chg="undo redo custSel addSld delSld modSld">
      <pc:chgData name="Lien Meulendijks" userId="f4267973-0303-4fa3-8f79-f0864bfaf52c" providerId="ADAL" clId="{D5F40F30-7F43-4CA6-AE1C-3DD477CC4288}" dt="2023-11-28T13:35:32.515" v="78" actId="26606"/>
      <pc:docMkLst>
        <pc:docMk/>
      </pc:docMkLst>
      <pc:sldChg chg="modSp mod">
        <pc:chgData name="Lien Meulendijks" userId="f4267973-0303-4fa3-8f79-f0864bfaf52c" providerId="ADAL" clId="{D5F40F30-7F43-4CA6-AE1C-3DD477CC4288}" dt="2023-11-28T13:27:21.153" v="7" actId="20577"/>
        <pc:sldMkLst>
          <pc:docMk/>
          <pc:sldMk cId="1415261555" sldId="256"/>
        </pc:sldMkLst>
        <pc:spChg chg="mod">
          <ac:chgData name="Lien Meulendijks" userId="f4267973-0303-4fa3-8f79-f0864bfaf52c" providerId="ADAL" clId="{D5F40F30-7F43-4CA6-AE1C-3DD477CC4288}" dt="2023-11-28T13:27:21.153" v="7" actId="20577"/>
          <ac:spMkLst>
            <pc:docMk/>
            <pc:sldMk cId="1415261555" sldId="256"/>
            <ac:spMk id="3" creationId="{A2089809-7E5F-6DF0-5B47-76555716DDFD}"/>
          </ac:spMkLst>
        </pc:spChg>
      </pc:sldChg>
      <pc:sldChg chg="addSp delSp modSp new mod">
        <pc:chgData name="Lien Meulendijks" userId="f4267973-0303-4fa3-8f79-f0864bfaf52c" providerId="ADAL" clId="{D5F40F30-7F43-4CA6-AE1C-3DD477CC4288}" dt="2023-11-28T13:33:16.778" v="69" actId="18131"/>
        <pc:sldMkLst>
          <pc:docMk/>
          <pc:sldMk cId="195391411" sldId="257"/>
        </pc:sldMkLst>
        <pc:spChg chg="del">
          <ac:chgData name="Lien Meulendijks" userId="f4267973-0303-4fa3-8f79-f0864bfaf52c" providerId="ADAL" clId="{D5F40F30-7F43-4CA6-AE1C-3DD477CC4288}" dt="2023-11-28T13:28:45.737" v="25" actId="26606"/>
          <ac:spMkLst>
            <pc:docMk/>
            <pc:sldMk cId="195391411" sldId="257"/>
            <ac:spMk id="2" creationId="{D937709B-DA68-4579-12CB-FA7CDE71C661}"/>
          </ac:spMkLst>
        </pc:spChg>
        <pc:picChg chg="add mod modCrop">
          <ac:chgData name="Lien Meulendijks" userId="f4267973-0303-4fa3-8f79-f0864bfaf52c" providerId="ADAL" clId="{D5F40F30-7F43-4CA6-AE1C-3DD477CC4288}" dt="2023-11-28T13:33:16.778" v="69" actId="18131"/>
          <ac:picMkLst>
            <pc:docMk/>
            <pc:sldMk cId="195391411" sldId="257"/>
            <ac:picMk id="3" creationId="{76C92C6E-D9B2-9352-E8B9-A266876F54A6}"/>
          </ac:picMkLst>
        </pc:picChg>
      </pc:sldChg>
      <pc:sldChg chg="addSp delSp modSp new del mod">
        <pc:chgData name="Lien Meulendijks" userId="f4267973-0303-4fa3-8f79-f0864bfaf52c" providerId="ADAL" clId="{D5F40F30-7F43-4CA6-AE1C-3DD477CC4288}" dt="2023-11-28T13:29:45.755" v="34" actId="47"/>
        <pc:sldMkLst>
          <pc:docMk/>
          <pc:sldMk cId="1245456034" sldId="258"/>
        </pc:sldMkLst>
        <pc:spChg chg="del">
          <ac:chgData name="Lien Meulendijks" userId="f4267973-0303-4fa3-8f79-f0864bfaf52c" providerId="ADAL" clId="{D5F40F30-7F43-4CA6-AE1C-3DD477CC4288}" dt="2023-11-28T13:28:59.132" v="28" actId="26606"/>
          <ac:spMkLst>
            <pc:docMk/>
            <pc:sldMk cId="1245456034" sldId="258"/>
            <ac:spMk id="2" creationId="{F5023B1B-7E2D-4F97-7CE6-229BD9F89275}"/>
          </ac:spMkLst>
        </pc:spChg>
        <pc:picChg chg="add del mod">
          <ac:chgData name="Lien Meulendijks" userId="f4267973-0303-4fa3-8f79-f0864bfaf52c" providerId="ADAL" clId="{D5F40F30-7F43-4CA6-AE1C-3DD477CC4288}" dt="2023-11-28T13:29:19.258" v="29" actId="478"/>
          <ac:picMkLst>
            <pc:docMk/>
            <pc:sldMk cId="1245456034" sldId="258"/>
            <ac:picMk id="3" creationId="{C24DA33E-BA82-7315-94CC-A6569745F2BE}"/>
          </ac:picMkLst>
        </pc:picChg>
      </pc:sldChg>
      <pc:sldChg chg="addSp delSp modSp new mod">
        <pc:chgData name="Lien Meulendijks" userId="f4267973-0303-4fa3-8f79-f0864bfaf52c" providerId="ADAL" clId="{D5F40F30-7F43-4CA6-AE1C-3DD477CC4288}" dt="2023-11-28T13:29:43.931" v="33" actId="962"/>
        <pc:sldMkLst>
          <pc:docMk/>
          <pc:sldMk cId="4246535661" sldId="259"/>
        </pc:sldMkLst>
        <pc:spChg chg="del">
          <ac:chgData name="Lien Meulendijks" userId="f4267973-0303-4fa3-8f79-f0864bfaf52c" providerId="ADAL" clId="{D5F40F30-7F43-4CA6-AE1C-3DD477CC4288}" dt="2023-11-28T13:29:42.141" v="31" actId="931"/>
          <ac:spMkLst>
            <pc:docMk/>
            <pc:sldMk cId="4246535661" sldId="259"/>
            <ac:spMk id="2" creationId="{51B81806-A9C5-81C2-7C1F-FE4DA7DEF5FE}"/>
          </ac:spMkLst>
        </pc:spChg>
        <pc:picChg chg="add mod">
          <ac:chgData name="Lien Meulendijks" userId="f4267973-0303-4fa3-8f79-f0864bfaf52c" providerId="ADAL" clId="{D5F40F30-7F43-4CA6-AE1C-3DD477CC4288}" dt="2023-11-28T13:29:43.931" v="33" actId="962"/>
          <ac:picMkLst>
            <pc:docMk/>
            <pc:sldMk cId="4246535661" sldId="259"/>
            <ac:picMk id="4" creationId="{E17F2808-1401-AAB0-0BAC-81EF39CA0393}"/>
          </ac:picMkLst>
        </pc:picChg>
      </pc:sldChg>
      <pc:sldChg chg="addSp delSp modSp new mod">
        <pc:chgData name="Lien Meulendijks" userId="f4267973-0303-4fa3-8f79-f0864bfaf52c" providerId="ADAL" clId="{D5F40F30-7F43-4CA6-AE1C-3DD477CC4288}" dt="2023-11-28T13:30:00.701" v="37" actId="26606"/>
        <pc:sldMkLst>
          <pc:docMk/>
          <pc:sldMk cId="4065435453" sldId="260"/>
        </pc:sldMkLst>
        <pc:spChg chg="del">
          <ac:chgData name="Lien Meulendijks" userId="f4267973-0303-4fa3-8f79-f0864bfaf52c" providerId="ADAL" clId="{D5F40F30-7F43-4CA6-AE1C-3DD477CC4288}" dt="2023-11-28T13:29:58.264" v="36"/>
          <ac:spMkLst>
            <pc:docMk/>
            <pc:sldMk cId="4065435453" sldId="260"/>
            <ac:spMk id="2" creationId="{D8B53FF0-A9E4-1BA3-26C9-3174977940D4}"/>
          </ac:spMkLst>
        </pc:spChg>
        <pc:picChg chg="add mod">
          <ac:chgData name="Lien Meulendijks" userId="f4267973-0303-4fa3-8f79-f0864bfaf52c" providerId="ADAL" clId="{D5F40F30-7F43-4CA6-AE1C-3DD477CC4288}" dt="2023-11-28T13:30:00.701" v="37" actId="26606"/>
          <ac:picMkLst>
            <pc:docMk/>
            <pc:sldMk cId="4065435453" sldId="260"/>
            <ac:picMk id="3" creationId="{6885534E-22A7-EB98-7128-C9E0F28FF23A}"/>
          </ac:picMkLst>
        </pc:picChg>
      </pc:sldChg>
      <pc:sldChg chg="addSp delSp modSp new mod">
        <pc:chgData name="Lien Meulendijks" userId="f4267973-0303-4fa3-8f79-f0864bfaf52c" providerId="ADAL" clId="{D5F40F30-7F43-4CA6-AE1C-3DD477CC4288}" dt="2023-11-28T13:30:15.329" v="40" actId="26606"/>
        <pc:sldMkLst>
          <pc:docMk/>
          <pc:sldMk cId="2589962312" sldId="261"/>
        </pc:sldMkLst>
        <pc:spChg chg="del">
          <ac:chgData name="Lien Meulendijks" userId="f4267973-0303-4fa3-8f79-f0864bfaf52c" providerId="ADAL" clId="{D5F40F30-7F43-4CA6-AE1C-3DD477CC4288}" dt="2023-11-28T13:30:15.329" v="40" actId="26606"/>
          <ac:spMkLst>
            <pc:docMk/>
            <pc:sldMk cId="2589962312" sldId="261"/>
            <ac:spMk id="2" creationId="{DD6C38B6-EC70-19C5-3BD4-E5139EC58B00}"/>
          </ac:spMkLst>
        </pc:spChg>
        <pc:picChg chg="add mod">
          <ac:chgData name="Lien Meulendijks" userId="f4267973-0303-4fa3-8f79-f0864bfaf52c" providerId="ADAL" clId="{D5F40F30-7F43-4CA6-AE1C-3DD477CC4288}" dt="2023-11-28T13:30:15.329" v="40" actId="26606"/>
          <ac:picMkLst>
            <pc:docMk/>
            <pc:sldMk cId="2589962312" sldId="261"/>
            <ac:picMk id="3" creationId="{97263C9F-4D2E-78DA-F1E5-4216C9F61141}"/>
          </ac:picMkLst>
        </pc:picChg>
      </pc:sldChg>
      <pc:sldChg chg="addSp delSp modSp new mod">
        <pc:chgData name="Lien Meulendijks" userId="f4267973-0303-4fa3-8f79-f0864bfaf52c" providerId="ADAL" clId="{D5F40F30-7F43-4CA6-AE1C-3DD477CC4288}" dt="2023-11-28T13:30:40.441" v="43" actId="26606"/>
        <pc:sldMkLst>
          <pc:docMk/>
          <pc:sldMk cId="3748234867" sldId="262"/>
        </pc:sldMkLst>
        <pc:spChg chg="del">
          <ac:chgData name="Lien Meulendijks" userId="f4267973-0303-4fa3-8f79-f0864bfaf52c" providerId="ADAL" clId="{D5F40F30-7F43-4CA6-AE1C-3DD477CC4288}" dt="2023-11-28T13:30:40.441" v="43" actId="26606"/>
          <ac:spMkLst>
            <pc:docMk/>
            <pc:sldMk cId="3748234867" sldId="262"/>
            <ac:spMk id="2" creationId="{CD13DE8B-0CCA-7F2D-5DE5-1A29DB657B42}"/>
          </ac:spMkLst>
        </pc:spChg>
        <pc:picChg chg="add mod">
          <ac:chgData name="Lien Meulendijks" userId="f4267973-0303-4fa3-8f79-f0864bfaf52c" providerId="ADAL" clId="{D5F40F30-7F43-4CA6-AE1C-3DD477CC4288}" dt="2023-11-28T13:30:40.441" v="43" actId="26606"/>
          <ac:picMkLst>
            <pc:docMk/>
            <pc:sldMk cId="3748234867" sldId="262"/>
            <ac:picMk id="3" creationId="{2E60F753-B680-A6B5-91E5-466A74A8A3AF}"/>
          </ac:picMkLst>
        </pc:picChg>
      </pc:sldChg>
      <pc:sldChg chg="addSp delSp modSp new mod">
        <pc:chgData name="Lien Meulendijks" userId="f4267973-0303-4fa3-8f79-f0864bfaf52c" providerId="ADAL" clId="{D5F40F30-7F43-4CA6-AE1C-3DD477CC4288}" dt="2023-11-28T13:31:26.920" v="56" actId="1076"/>
        <pc:sldMkLst>
          <pc:docMk/>
          <pc:sldMk cId="3029871078" sldId="263"/>
        </pc:sldMkLst>
        <pc:spChg chg="del">
          <ac:chgData name="Lien Meulendijks" userId="f4267973-0303-4fa3-8f79-f0864bfaf52c" providerId="ADAL" clId="{D5F40F30-7F43-4CA6-AE1C-3DD477CC4288}" dt="2023-11-28T13:31:05.884" v="45" actId="931"/>
          <ac:spMkLst>
            <pc:docMk/>
            <pc:sldMk cId="3029871078" sldId="263"/>
            <ac:spMk id="2" creationId="{0EB6C3B4-838B-2DA0-C2CF-734923FEC3BC}"/>
          </ac:spMkLst>
        </pc:spChg>
        <pc:picChg chg="add mod">
          <ac:chgData name="Lien Meulendijks" userId="f4267973-0303-4fa3-8f79-f0864bfaf52c" providerId="ADAL" clId="{D5F40F30-7F43-4CA6-AE1C-3DD477CC4288}" dt="2023-11-28T13:31:25.011" v="55" actId="1076"/>
          <ac:picMkLst>
            <pc:docMk/>
            <pc:sldMk cId="3029871078" sldId="263"/>
            <ac:picMk id="4" creationId="{7AD9BD1F-A631-25AD-BD6C-F3452F61297B}"/>
          </ac:picMkLst>
        </pc:picChg>
        <pc:picChg chg="add mod">
          <ac:chgData name="Lien Meulendijks" userId="f4267973-0303-4fa3-8f79-f0864bfaf52c" providerId="ADAL" clId="{D5F40F30-7F43-4CA6-AE1C-3DD477CC4288}" dt="2023-11-28T13:31:26.920" v="56" actId="1076"/>
          <ac:picMkLst>
            <pc:docMk/>
            <pc:sldMk cId="3029871078" sldId="263"/>
            <ac:picMk id="6" creationId="{4092C0CC-7E50-D0CB-C30E-FB67F8BCFEC9}"/>
          </ac:picMkLst>
        </pc:picChg>
      </pc:sldChg>
      <pc:sldChg chg="addSp delSp modSp new mod">
        <pc:chgData name="Lien Meulendijks" userId="f4267973-0303-4fa3-8f79-f0864bfaf52c" providerId="ADAL" clId="{D5F40F30-7F43-4CA6-AE1C-3DD477CC4288}" dt="2023-11-28T13:32:36.659" v="63" actId="26606"/>
        <pc:sldMkLst>
          <pc:docMk/>
          <pc:sldMk cId="1768348523" sldId="264"/>
        </pc:sldMkLst>
        <pc:spChg chg="del">
          <ac:chgData name="Lien Meulendijks" userId="f4267973-0303-4fa3-8f79-f0864bfaf52c" providerId="ADAL" clId="{D5F40F30-7F43-4CA6-AE1C-3DD477CC4288}" dt="2023-11-28T13:32:02.928" v="58" actId="931"/>
          <ac:spMkLst>
            <pc:docMk/>
            <pc:sldMk cId="1768348523" sldId="264"/>
            <ac:spMk id="2" creationId="{A1863F10-BBDB-04A5-780A-8777039C33D4}"/>
          </ac:spMkLst>
        </pc:spChg>
        <pc:picChg chg="add mod">
          <ac:chgData name="Lien Meulendijks" userId="f4267973-0303-4fa3-8f79-f0864bfaf52c" providerId="ADAL" clId="{D5F40F30-7F43-4CA6-AE1C-3DD477CC4288}" dt="2023-11-28T13:32:36.659" v="63" actId="26606"/>
          <ac:picMkLst>
            <pc:docMk/>
            <pc:sldMk cId="1768348523" sldId="264"/>
            <ac:picMk id="4" creationId="{3E1E3694-479E-0705-6A55-3009D244BE86}"/>
          </ac:picMkLst>
        </pc:picChg>
      </pc:sldChg>
      <pc:sldChg chg="addSp delSp modSp new mod">
        <pc:chgData name="Lien Meulendijks" userId="f4267973-0303-4fa3-8f79-f0864bfaf52c" providerId="ADAL" clId="{D5F40F30-7F43-4CA6-AE1C-3DD477CC4288}" dt="2023-11-28T13:32:30.653" v="62" actId="26606"/>
        <pc:sldMkLst>
          <pc:docMk/>
          <pc:sldMk cId="4009979176" sldId="265"/>
        </pc:sldMkLst>
        <pc:spChg chg="del">
          <ac:chgData name="Lien Meulendijks" userId="f4267973-0303-4fa3-8f79-f0864bfaf52c" providerId="ADAL" clId="{D5F40F30-7F43-4CA6-AE1C-3DD477CC4288}" dt="2023-11-28T13:32:30.653" v="62" actId="26606"/>
          <ac:spMkLst>
            <pc:docMk/>
            <pc:sldMk cId="4009979176" sldId="265"/>
            <ac:spMk id="2" creationId="{AFE581EB-07AE-D255-A650-FD2040CF984F}"/>
          </ac:spMkLst>
        </pc:spChg>
        <pc:picChg chg="add mod">
          <ac:chgData name="Lien Meulendijks" userId="f4267973-0303-4fa3-8f79-f0864bfaf52c" providerId="ADAL" clId="{D5F40F30-7F43-4CA6-AE1C-3DD477CC4288}" dt="2023-11-28T13:32:30.653" v="62" actId="26606"/>
          <ac:picMkLst>
            <pc:docMk/>
            <pc:sldMk cId="4009979176" sldId="265"/>
            <ac:picMk id="3" creationId="{B9D5F4CA-7435-B75F-5849-9492B272ECFC}"/>
          </ac:picMkLst>
        </pc:picChg>
      </pc:sldChg>
      <pc:sldChg chg="addSp delSp modSp new mod">
        <pc:chgData name="Lien Meulendijks" userId="f4267973-0303-4fa3-8f79-f0864bfaf52c" providerId="ADAL" clId="{D5F40F30-7F43-4CA6-AE1C-3DD477CC4288}" dt="2023-11-28T13:35:32.515" v="78" actId="26606"/>
        <pc:sldMkLst>
          <pc:docMk/>
          <pc:sldMk cId="4110497643" sldId="266"/>
        </pc:sldMkLst>
        <pc:spChg chg="del">
          <ac:chgData name="Lien Meulendijks" userId="f4267973-0303-4fa3-8f79-f0864bfaf52c" providerId="ADAL" clId="{D5F40F30-7F43-4CA6-AE1C-3DD477CC4288}" dt="2023-11-28T13:33:45.769" v="71" actId="931"/>
          <ac:spMkLst>
            <pc:docMk/>
            <pc:sldMk cId="4110497643" sldId="266"/>
            <ac:spMk id="2" creationId="{1E9AD38D-FFF9-452C-A247-C2F03A1E3E0F}"/>
          </ac:spMkLst>
        </pc:spChg>
        <pc:picChg chg="add mod">
          <ac:chgData name="Lien Meulendijks" userId="f4267973-0303-4fa3-8f79-f0864bfaf52c" providerId="ADAL" clId="{D5F40F30-7F43-4CA6-AE1C-3DD477CC4288}" dt="2023-11-28T13:35:32.515" v="78" actId="26606"/>
          <ac:picMkLst>
            <pc:docMk/>
            <pc:sldMk cId="4110497643" sldId="266"/>
            <ac:picMk id="4" creationId="{9AFE4F82-7B52-D750-A9CC-2EFFC0D41078}"/>
          </ac:picMkLst>
        </pc:picChg>
      </pc:sldChg>
      <pc:sldChg chg="del">
        <pc:chgData name="Lien Meulendijks" userId="f4267973-0303-4fa3-8f79-f0864bfaf52c" providerId="ADAL" clId="{D5F40F30-7F43-4CA6-AE1C-3DD477CC4288}" dt="2023-11-28T13:27:36.801" v="16" actId="47"/>
        <pc:sldMkLst>
          <pc:docMk/>
          <pc:sldMk cId="827030428" sldId="278"/>
        </pc:sldMkLst>
      </pc:sldChg>
      <pc:sldChg chg="del">
        <pc:chgData name="Lien Meulendijks" userId="f4267973-0303-4fa3-8f79-f0864bfaf52c" providerId="ADAL" clId="{D5F40F30-7F43-4CA6-AE1C-3DD477CC4288}" dt="2023-11-28T13:27:43.756" v="22" actId="47"/>
        <pc:sldMkLst>
          <pc:docMk/>
          <pc:sldMk cId="3113011336" sldId="279"/>
        </pc:sldMkLst>
      </pc:sldChg>
      <pc:sldChg chg="del">
        <pc:chgData name="Lien Meulendijks" userId="f4267973-0303-4fa3-8f79-f0864bfaf52c" providerId="ADAL" clId="{D5F40F30-7F43-4CA6-AE1C-3DD477CC4288}" dt="2023-11-28T13:27:23.759" v="8" actId="47"/>
        <pc:sldMkLst>
          <pc:docMk/>
          <pc:sldMk cId="2470912556" sldId="280"/>
        </pc:sldMkLst>
      </pc:sldChg>
      <pc:sldChg chg="del">
        <pc:chgData name="Lien Meulendijks" userId="f4267973-0303-4fa3-8f79-f0864bfaf52c" providerId="ADAL" clId="{D5F40F30-7F43-4CA6-AE1C-3DD477CC4288}" dt="2023-11-28T13:27:28.307" v="9" actId="47"/>
        <pc:sldMkLst>
          <pc:docMk/>
          <pc:sldMk cId="2534863152" sldId="283"/>
        </pc:sldMkLst>
      </pc:sldChg>
      <pc:sldChg chg="del">
        <pc:chgData name="Lien Meulendijks" userId="f4267973-0303-4fa3-8f79-f0864bfaf52c" providerId="ADAL" clId="{D5F40F30-7F43-4CA6-AE1C-3DD477CC4288}" dt="2023-11-28T13:27:42.592" v="21" actId="47"/>
        <pc:sldMkLst>
          <pc:docMk/>
          <pc:sldMk cId="2625796230" sldId="284"/>
        </pc:sldMkLst>
      </pc:sldChg>
      <pc:sldChg chg="del">
        <pc:chgData name="Lien Meulendijks" userId="f4267973-0303-4fa3-8f79-f0864bfaf52c" providerId="ADAL" clId="{D5F40F30-7F43-4CA6-AE1C-3DD477CC4288}" dt="2023-11-28T13:27:41.997" v="20" actId="47"/>
        <pc:sldMkLst>
          <pc:docMk/>
          <pc:sldMk cId="1933794000" sldId="285"/>
        </pc:sldMkLst>
      </pc:sldChg>
      <pc:sldChg chg="del">
        <pc:chgData name="Lien Meulendijks" userId="f4267973-0303-4fa3-8f79-f0864bfaf52c" providerId="ADAL" clId="{D5F40F30-7F43-4CA6-AE1C-3DD477CC4288}" dt="2023-11-28T13:27:41.304" v="19" actId="47"/>
        <pc:sldMkLst>
          <pc:docMk/>
          <pc:sldMk cId="3107927389" sldId="286"/>
        </pc:sldMkLst>
      </pc:sldChg>
      <pc:sldChg chg="del">
        <pc:chgData name="Lien Meulendijks" userId="f4267973-0303-4fa3-8f79-f0864bfaf52c" providerId="ADAL" clId="{D5F40F30-7F43-4CA6-AE1C-3DD477CC4288}" dt="2023-11-28T13:27:30.383" v="10" actId="47"/>
        <pc:sldMkLst>
          <pc:docMk/>
          <pc:sldMk cId="691750590" sldId="287"/>
        </pc:sldMkLst>
      </pc:sldChg>
      <pc:sldChg chg="del">
        <pc:chgData name="Lien Meulendijks" userId="f4267973-0303-4fa3-8f79-f0864bfaf52c" providerId="ADAL" clId="{D5F40F30-7F43-4CA6-AE1C-3DD477CC4288}" dt="2023-11-28T13:27:31.677" v="11" actId="47"/>
        <pc:sldMkLst>
          <pc:docMk/>
          <pc:sldMk cId="1944983093" sldId="288"/>
        </pc:sldMkLst>
      </pc:sldChg>
      <pc:sldChg chg="del">
        <pc:chgData name="Lien Meulendijks" userId="f4267973-0303-4fa3-8f79-f0864bfaf52c" providerId="ADAL" clId="{D5F40F30-7F43-4CA6-AE1C-3DD477CC4288}" dt="2023-11-28T13:27:32.276" v="12" actId="47"/>
        <pc:sldMkLst>
          <pc:docMk/>
          <pc:sldMk cId="2835414636" sldId="289"/>
        </pc:sldMkLst>
      </pc:sldChg>
      <pc:sldChg chg="del">
        <pc:chgData name="Lien Meulendijks" userId="f4267973-0303-4fa3-8f79-f0864bfaf52c" providerId="ADAL" clId="{D5F40F30-7F43-4CA6-AE1C-3DD477CC4288}" dt="2023-11-28T13:27:32.741" v="13" actId="47"/>
        <pc:sldMkLst>
          <pc:docMk/>
          <pc:sldMk cId="484488359" sldId="290"/>
        </pc:sldMkLst>
      </pc:sldChg>
      <pc:sldChg chg="del">
        <pc:chgData name="Lien Meulendijks" userId="f4267973-0303-4fa3-8f79-f0864bfaf52c" providerId="ADAL" clId="{D5F40F30-7F43-4CA6-AE1C-3DD477CC4288}" dt="2023-11-28T13:27:33.234" v="14" actId="47"/>
        <pc:sldMkLst>
          <pc:docMk/>
          <pc:sldMk cId="23999659" sldId="291"/>
        </pc:sldMkLst>
      </pc:sldChg>
      <pc:sldChg chg="del">
        <pc:chgData name="Lien Meulendijks" userId="f4267973-0303-4fa3-8f79-f0864bfaf52c" providerId="ADAL" clId="{D5F40F30-7F43-4CA6-AE1C-3DD477CC4288}" dt="2023-11-28T13:27:33.732" v="15" actId="47"/>
        <pc:sldMkLst>
          <pc:docMk/>
          <pc:sldMk cId="4280121385" sldId="292"/>
        </pc:sldMkLst>
      </pc:sldChg>
      <pc:sldChg chg="del">
        <pc:chgData name="Lien Meulendijks" userId="f4267973-0303-4fa3-8f79-f0864bfaf52c" providerId="ADAL" clId="{D5F40F30-7F43-4CA6-AE1C-3DD477CC4288}" dt="2023-11-28T13:27:37.219" v="17" actId="47"/>
        <pc:sldMkLst>
          <pc:docMk/>
          <pc:sldMk cId="618693584" sldId="293"/>
        </pc:sldMkLst>
      </pc:sldChg>
      <pc:sldChg chg="del">
        <pc:chgData name="Lien Meulendijks" userId="f4267973-0303-4fa3-8f79-f0864bfaf52c" providerId="ADAL" clId="{D5F40F30-7F43-4CA6-AE1C-3DD477CC4288}" dt="2023-11-28T13:27:37.858" v="18" actId="47"/>
        <pc:sldMkLst>
          <pc:docMk/>
          <pc:sldMk cId="3550616983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Verkeerstoets Zilver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089809-7E5F-6DF0-5B47-76555716D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Voorrang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Landvoertuig, wiel, hemel&#10;&#10;Automatisch gegenereerde beschrijving">
            <a:extLst>
              <a:ext uri="{FF2B5EF4-FFF2-40B4-BE49-F238E27FC236}">
                <a16:creationId xmlns:a16="http://schemas.microsoft.com/office/drawing/2014/main" id="{9AFE4F82-7B52-D750-A9CC-2EFFC0D4107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1104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4" descr="Afbeelding met gras, buiten, veld, zoogdier&#10;&#10;Automatisch gegenereerde beschrijving">
            <a:extLst>
              <a:ext uri="{FF2B5EF4-FFF2-40B4-BE49-F238E27FC236}">
                <a16:creationId xmlns:a16="http://schemas.microsoft.com/office/drawing/2014/main" id="{76C92C6E-D9B2-9352-E8B9-A266876F5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9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E17F2808-1401-AAB0-0BAC-81EF39CA03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653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 descr="Afbeelding met buiten, lucht, vrachtwagen, auto&#10;&#10;Automatisch gegenereerde beschrijving">
            <a:extLst>
              <a:ext uri="{FF2B5EF4-FFF2-40B4-BE49-F238E27FC236}">
                <a16:creationId xmlns:a16="http://schemas.microsoft.com/office/drawing/2014/main" id="{6885534E-22A7-EB98-7128-C9E0F28FF23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43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straat, menigte&#10;&#10;Automatisch gegenereerde beschrijving">
            <a:extLst>
              <a:ext uri="{FF2B5EF4-FFF2-40B4-BE49-F238E27FC236}">
                <a16:creationId xmlns:a16="http://schemas.microsoft.com/office/drawing/2014/main" id="{97263C9F-4D2E-78DA-F1E5-4216C9F61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96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icht, buiten, verkeer&#10;&#10;Automatisch gegenereerde beschrijving">
            <a:extLst>
              <a:ext uri="{FF2B5EF4-FFF2-40B4-BE49-F238E27FC236}">
                <a16:creationId xmlns:a16="http://schemas.microsoft.com/office/drawing/2014/main" id="{2E60F753-B680-A6B5-91E5-466A74A8A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2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buitenshuis, gebouw, persoon, schoeisel&#10;&#10;Automatisch gegenereerde beschrijving">
            <a:extLst>
              <a:ext uri="{FF2B5EF4-FFF2-40B4-BE49-F238E27FC236}">
                <a16:creationId xmlns:a16="http://schemas.microsoft.com/office/drawing/2014/main" id="{7AD9BD1F-A631-25AD-BD6C-F3452F6129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671" y="1989000"/>
            <a:ext cx="4320000" cy="2880000"/>
          </a:xfrm>
        </p:spPr>
      </p:pic>
      <p:pic>
        <p:nvPicPr>
          <p:cNvPr id="6" name="Afbeelding 5" descr="Afbeelding met buitenshuis, verkeerslicht, licht, transport&#10;&#10;Automatisch gegenereerde beschrijving">
            <a:extLst>
              <a:ext uri="{FF2B5EF4-FFF2-40B4-BE49-F238E27FC236}">
                <a16:creationId xmlns:a16="http://schemas.microsoft.com/office/drawing/2014/main" id="{4092C0CC-7E50-D0CB-C30E-FB67F8BCF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79" y="1989000"/>
            <a:ext cx="432040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Landvoertuig, wiel, voertuig, fiets&#10;&#10;Automatisch gegenereerde beschrijving">
            <a:extLst>
              <a:ext uri="{FF2B5EF4-FFF2-40B4-BE49-F238E27FC236}">
                <a16:creationId xmlns:a16="http://schemas.microsoft.com/office/drawing/2014/main" id="{3E1E3694-479E-0705-6A55-3009D244BE8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7683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fiets, grond, weg&#10;&#10;Automatisch gegenereerde beschrijving">
            <a:extLst>
              <a:ext uri="{FF2B5EF4-FFF2-40B4-BE49-F238E27FC236}">
                <a16:creationId xmlns:a16="http://schemas.microsoft.com/office/drawing/2014/main" id="{B9D5F4CA-7435-B75F-5849-9492B272EC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979176"/>
      </p:ext>
    </p:extLst>
  </p:cSld>
  <p:clrMapOvr>
    <a:masterClrMapping/>
  </p:clrMapOvr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7" ma:contentTypeDescription="Een nieuw document maken." ma:contentTypeScope="" ma:versionID="df91d4279303d0a5217b22ab8ef26f60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745362325accd8cc519106463f6c19fb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EC02E3-185F-4472-869D-49D687E0FAE1}">
  <ds:schemaRefs>
    <ds:schemaRef ds:uri="http://purl.org/dc/dcmitype/"/>
    <ds:schemaRef ds:uri="cc8378d4-b778-42ff-9d29-5e1d2e5de9ed"/>
    <ds:schemaRef ds:uri="http://purl.org/dc/elements/1.1/"/>
    <ds:schemaRef ds:uri="http://schemas.microsoft.com/office/2006/documentManagement/types"/>
    <ds:schemaRef ds:uri="44143a4e-9fe9-4680-a59b-8ab9d3686f45"/>
    <ds:schemaRef ds:uri="071dc6fa-b555-4e7f-9387-a59b9aea7172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D9D3CF-E3D4-41C9-B676-A833D6687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dc6fa-b555-4e7f-9387-a59b9aea7172"/>
    <ds:schemaRef ds:uri="cc8378d4-b778-42ff-9d29-5e1d2e5de9ed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Diavoorstelling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VSV Thema</vt:lpstr>
      <vt:lpstr>Verkeerstoets Zilver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3</cp:revision>
  <dcterms:created xsi:type="dcterms:W3CDTF">2023-04-24T12:29:34Z</dcterms:created>
  <dcterms:modified xsi:type="dcterms:W3CDTF">2023-11-28T13:37:46Z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