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0" r:id="rId6"/>
    <p:sldId id="278" r:id="rId7"/>
    <p:sldId id="293" r:id="rId8"/>
    <p:sldId id="294" r:id="rId9"/>
    <p:sldId id="283" r:id="rId10"/>
    <p:sldId id="27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21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40CAC4C2-6035-4779-A136-FA3053413C8C}"/>
    <pc:docChg chg="modSld">
      <pc:chgData name="Lien Meulendijks" userId="f4267973-0303-4fa3-8f79-f0864bfaf52c" providerId="ADAL" clId="{40CAC4C2-6035-4779-A136-FA3053413C8C}" dt="2023-12-04T14:56:02.285" v="23" actId="20577"/>
      <pc:docMkLst>
        <pc:docMk/>
      </pc:docMkLst>
      <pc:sldChg chg="modSp mod">
        <pc:chgData name="Lien Meulendijks" userId="f4267973-0303-4fa3-8f79-f0864bfaf52c" providerId="ADAL" clId="{40CAC4C2-6035-4779-A136-FA3053413C8C}" dt="2023-12-04T14:56:02.285" v="23" actId="20577"/>
        <pc:sldMkLst>
          <pc:docMk/>
          <pc:sldMk cId="1415261555" sldId="256"/>
        </pc:sldMkLst>
        <pc:spChg chg="mod">
          <ac:chgData name="Lien Meulendijks" userId="f4267973-0303-4fa3-8f79-f0864bfaf52c" providerId="ADAL" clId="{40CAC4C2-6035-4779-A136-FA3053413C8C}" dt="2023-12-04T14:56:02.285" v="23" actId="20577"/>
          <ac:spMkLst>
            <pc:docMk/>
            <pc:sldMk cId="1415261555" sldId="256"/>
            <ac:spMk id="3" creationId="{A2089809-7E5F-6DF0-5B47-76555716DDFD}"/>
          </ac:spMkLst>
        </pc:spChg>
      </pc:sldChg>
    </pc:docChg>
  </pc:docChgLst>
  <pc:docChgLst>
    <pc:chgData name="Lien Meulendijks" userId="f4267973-0303-4fa3-8f79-f0864bfaf52c" providerId="ADAL" clId="{E4FEDAA3-77EF-477A-897A-5AEF63805AB4}"/>
    <pc:docChg chg="undo custSel addSld delSld modSld sldOrd">
      <pc:chgData name="Lien Meulendijks" userId="f4267973-0303-4fa3-8f79-f0864bfaf52c" providerId="ADAL" clId="{E4FEDAA3-77EF-477A-897A-5AEF63805AB4}" dt="2023-11-28T13:19:36.168" v="1536" actId="47"/>
      <pc:docMkLst>
        <pc:docMk/>
      </pc:docMkLst>
      <pc:sldChg chg="modSp mod setBg">
        <pc:chgData name="Lien Meulendijks" userId="f4267973-0303-4fa3-8f79-f0864bfaf52c" providerId="ADAL" clId="{E4FEDAA3-77EF-477A-897A-5AEF63805AB4}" dt="2023-11-28T12:29:28.714" v="45" actId="20577"/>
        <pc:sldMkLst>
          <pc:docMk/>
          <pc:sldMk cId="1415261555" sldId="256"/>
        </pc:sldMkLst>
        <pc:spChg chg="mod">
          <ac:chgData name="Lien Meulendijks" userId="f4267973-0303-4fa3-8f79-f0864bfaf52c" providerId="ADAL" clId="{E4FEDAA3-77EF-477A-897A-5AEF63805AB4}" dt="2023-11-28T12:29:19.045" v="20" actId="20577"/>
          <ac:spMkLst>
            <pc:docMk/>
            <pc:sldMk cId="1415261555" sldId="256"/>
            <ac:spMk id="2" creationId="{6F6BC9AD-C739-1AFD-205A-9B42235FE5C7}"/>
          </ac:spMkLst>
        </pc:spChg>
        <pc:spChg chg="mod">
          <ac:chgData name="Lien Meulendijks" userId="f4267973-0303-4fa3-8f79-f0864bfaf52c" providerId="ADAL" clId="{E4FEDAA3-77EF-477A-897A-5AEF63805AB4}" dt="2023-11-28T12:29:28.714" v="45" actId="20577"/>
          <ac:spMkLst>
            <pc:docMk/>
            <pc:sldMk cId="1415261555" sldId="256"/>
            <ac:spMk id="3" creationId="{A2089809-7E5F-6DF0-5B47-76555716DDFD}"/>
          </ac:spMkLst>
        </pc:spChg>
      </pc:sldChg>
      <pc:sldChg chg="del">
        <pc:chgData name="Lien Meulendijks" userId="f4267973-0303-4fa3-8f79-f0864bfaf52c" providerId="ADAL" clId="{E4FEDAA3-77EF-477A-897A-5AEF63805AB4}" dt="2023-11-28T12:30:31.112" v="82" actId="47"/>
        <pc:sldMkLst>
          <pc:docMk/>
          <pc:sldMk cId="3982805991" sldId="266"/>
        </pc:sldMkLst>
      </pc:sldChg>
      <pc:sldChg chg="del">
        <pc:chgData name="Lien Meulendijks" userId="f4267973-0303-4fa3-8f79-f0864bfaf52c" providerId="ADAL" clId="{E4FEDAA3-77EF-477A-897A-5AEF63805AB4}" dt="2023-11-28T12:33:35.880" v="200" actId="47"/>
        <pc:sldMkLst>
          <pc:docMk/>
          <pc:sldMk cId="3528604776" sldId="267"/>
        </pc:sldMkLst>
      </pc:sldChg>
      <pc:sldChg chg="del">
        <pc:chgData name="Lien Meulendijks" userId="f4267973-0303-4fa3-8f79-f0864bfaf52c" providerId="ADAL" clId="{E4FEDAA3-77EF-477A-897A-5AEF63805AB4}" dt="2023-11-28T12:30:28.675" v="80" actId="47"/>
        <pc:sldMkLst>
          <pc:docMk/>
          <pc:sldMk cId="352185852" sldId="270"/>
        </pc:sldMkLst>
      </pc:sldChg>
      <pc:sldChg chg="del">
        <pc:chgData name="Lien Meulendijks" userId="f4267973-0303-4fa3-8f79-f0864bfaf52c" providerId="ADAL" clId="{E4FEDAA3-77EF-477A-897A-5AEF63805AB4}" dt="2023-11-28T12:30:29.971" v="81" actId="47"/>
        <pc:sldMkLst>
          <pc:docMk/>
          <pc:sldMk cId="2642163746" sldId="272"/>
        </pc:sldMkLst>
      </pc:sldChg>
      <pc:sldChg chg="del">
        <pc:chgData name="Lien Meulendijks" userId="f4267973-0303-4fa3-8f79-f0864bfaf52c" providerId="ADAL" clId="{E4FEDAA3-77EF-477A-897A-5AEF63805AB4}" dt="2023-11-28T12:30:32.831" v="83" actId="47"/>
        <pc:sldMkLst>
          <pc:docMk/>
          <pc:sldMk cId="3060846539" sldId="273"/>
        </pc:sldMkLst>
      </pc:sldChg>
      <pc:sldChg chg="del">
        <pc:chgData name="Lien Meulendijks" userId="f4267973-0303-4fa3-8f79-f0864bfaf52c" providerId="ADAL" clId="{E4FEDAA3-77EF-477A-897A-5AEF63805AB4}" dt="2023-11-28T13:19:36.168" v="1536" actId="47"/>
        <pc:sldMkLst>
          <pc:docMk/>
          <pc:sldMk cId="2582120909" sldId="274"/>
        </pc:sldMkLst>
      </pc:sldChg>
      <pc:sldChg chg="del">
        <pc:chgData name="Lien Meulendijks" userId="f4267973-0303-4fa3-8f79-f0864bfaf52c" providerId="ADAL" clId="{E4FEDAA3-77EF-477A-897A-5AEF63805AB4}" dt="2023-11-28T12:30:19.635" v="78" actId="47"/>
        <pc:sldMkLst>
          <pc:docMk/>
          <pc:sldMk cId="4178182733" sldId="275"/>
        </pc:sldMkLst>
      </pc:sldChg>
      <pc:sldChg chg="del">
        <pc:chgData name="Lien Meulendijks" userId="f4267973-0303-4fa3-8f79-f0864bfaf52c" providerId="ADAL" clId="{E4FEDAA3-77EF-477A-897A-5AEF63805AB4}" dt="2023-11-28T12:30:18.178" v="77" actId="47"/>
        <pc:sldMkLst>
          <pc:docMk/>
          <pc:sldMk cId="3012005408" sldId="276"/>
        </pc:sldMkLst>
      </pc:sldChg>
      <pc:sldChg chg="del">
        <pc:chgData name="Lien Meulendijks" userId="f4267973-0303-4fa3-8f79-f0864bfaf52c" providerId="ADAL" clId="{E4FEDAA3-77EF-477A-897A-5AEF63805AB4}" dt="2023-11-28T12:30:20.411" v="79" actId="47"/>
        <pc:sldMkLst>
          <pc:docMk/>
          <pc:sldMk cId="1438158298" sldId="277"/>
        </pc:sldMkLst>
      </pc:sldChg>
      <pc:sldChg chg="addSp delSp modSp mod modClrScheme chgLayout">
        <pc:chgData name="Lien Meulendijks" userId="f4267973-0303-4fa3-8f79-f0864bfaf52c" providerId="ADAL" clId="{E4FEDAA3-77EF-477A-897A-5AEF63805AB4}" dt="2023-11-28T13:16:46.979" v="1516" actId="207"/>
        <pc:sldMkLst>
          <pc:docMk/>
          <pc:sldMk cId="827030428" sldId="278"/>
        </pc:sldMkLst>
        <pc:spChg chg="mod ord">
          <ac:chgData name="Lien Meulendijks" userId="f4267973-0303-4fa3-8f79-f0864bfaf52c" providerId="ADAL" clId="{E4FEDAA3-77EF-477A-897A-5AEF63805AB4}" dt="2023-11-28T13:16:46.979" v="1516" actId="207"/>
          <ac:spMkLst>
            <pc:docMk/>
            <pc:sldMk cId="827030428" sldId="278"/>
            <ac:spMk id="2" creationId="{075E61BE-ED03-35A4-5EC8-0CA0D32F1743}"/>
          </ac:spMkLst>
        </pc:spChg>
        <pc:spChg chg="del mod ord">
          <ac:chgData name="Lien Meulendijks" userId="f4267973-0303-4fa3-8f79-f0864bfaf52c" providerId="ADAL" clId="{E4FEDAA3-77EF-477A-897A-5AEF63805AB4}" dt="2023-11-28T12:31:06.508" v="84" actId="700"/>
          <ac:spMkLst>
            <pc:docMk/>
            <pc:sldMk cId="827030428" sldId="278"/>
            <ac:spMk id="3" creationId="{0AEA9109-45D6-C6AE-8722-DEE75A3D285B}"/>
          </ac:spMkLst>
        </pc:spChg>
        <pc:spChg chg="del mod ord">
          <ac:chgData name="Lien Meulendijks" userId="f4267973-0303-4fa3-8f79-f0864bfaf52c" providerId="ADAL" clId="{E4FEDAA3-77EF-477A-897A-5AEF63805AB4}" dt="2023-11-28T12:31:06.508" v="84" actId="700"/>
          <ac:spMkLst>
            <pc:docMk/>
            <pc:sldMk cId="827030428" sldId="278"/>
            <ac:spMk id="4" creationId="{63D95285-18C8-0FBC-A941-6332ED1252C1}"/>
          </ac:spMkLst>
        </pc:spChg>
        <pc:spChg chg="add del mod ord">
          <ac:chgData name="Lien Meulendijks" userId="f4267973-0303-4fa3-8f79-f0864bfaf52c" providerId="ADAL" clId="{E4FEDAA3-77EF-477A-897A-5AEF63805AB4}" dt="2023-11-28T12:56:12.146" v="1414" actId="478"/>
          <ac:spMkLst>
            <pc:docMk/>
            <pc:sldMk cId="827030428" sldId="278"/>
            <ac:spMk id="5" creationId="{E77F2EAE-BA68-F717-351B-D87F748E55A9}"/>
          </ac:spMkLst>
        </pc:spChg>
        <pc:spChg chg="add del mod ord">
          <ac:chgData name="Lien Meulendijks" userId="f4267973-0303-4fa3-8f79-f0864bfaf52c" providerId="ADAL" clId="{E4FEDAA3-77EF-477A-897A-5AEF63805AB4}" dt="2023-11-28T12:55:27.927" v="1406" actId="931"/>
          <ac:spMkLst>
            <pc:docMk/>
            <pc:sldMk cId="827030428" sldId="278"/>
            <ac:spMk id="6" creationId="{31FA069F-0985-037E-ABF0-ABB1314203B6}"/>
          </ac:spMkLst>
        </pc:spChg>
        <pc:picChg chg="add mod">
          <ac:chgData name="Lien Meulendijks" userId="f4267973-0303-4fa3-8f79-f0864bfaf52c" providerId="ADAL" clId="{E4FEDAA3-77EF-477A-897A-5AEF63805AB4}" dt="2023-11-28T12:56:51.428" v="1421" actId="1076"/>
          <ac:picMkLst>
            <pc:docMk/>
            <pc:sldMk cId="827030428" sldId="278"/>
            <ac:picMk id="8" creationId="{F0952388-8D50-727F-D509-975B2893A3EA}"/>
          </ac:picMkLst>
        </pc:picChg>
        <pc:picChg chg="add mod">
          <ac:chgData name="Lien Meulendijks" userId="f4267973-0303-4fa3-8f79-f0864bfaf52c" providerId="ADAL" clId="{E4FEDAA3-77EF-477A-897A-5AEF63805AB4}" dt="2023-11-28T12:56:47.967" v="1420" actId="1076"/>
          <ac:picMkLst>
            <pc:docMk/>
            <pc:sldMk cId="827030428" sldId="278"/>
            <ac:picMk id="10" creationId="{DF933228-3B4A-850C-2855-0BFCCED0EC70}"/>
          </ac:picMkLst>
        </pc:picChg>
      </pc:sldChg>
      <pc:sldChg chg="addSp delSp modSp mod chgLayout">
        <pc:chgData name="Lien Meulendijks" userId="f4267973-0303-4fa3-8f79-f0864bfaf52c" providerId="ADAL" clId="{E4FEDAA3-77EF-477A-897A-5AEF63805AB4}" dt="2023-11-28T13:17:09.095" v="1519" actId="207"/>
        <pc:sldMkLst>
          <pc:docMk/>
          <pc:sldMk cId="3113011336" sldId="279"/>
        </pc:sldMkLst>
        <pc:spChg chg="del">
          <ac:chgData name="Lien Meulendijks" userId="f4267973-0303-4fa3-8f79-f0864bfaf52c" providerId="ADAL" clId="{E4FEDAA3-77EF-477A-897A-5AEF63805AB4}" dt="2023-11-28T12:32:21.115" v="139" actId="700"/>
          <ac:spMkLst>
            <pc:docMk/>
            <pc:sldMk cId="3113011336" sldId="279"/>
            <ac:spMk id="2" creationId="{15935D31-62B9-409B-CCB7-0A3808049BB4}"/>
          </ac:spMkLst>
        </pc:spChg>
        <pc:spChg chg="del">
          <ac:chgData name="Lien Meulendijks" userId="f4267973-0303-4fa3-8f79-f0864bfaf52c" providerId="ADAL" clId="{E4FEDAA3-77EF-477A-897A-5AEF63805AB4}" dt="2023-11-28T12:32:21.115" v="139" actId="700"/>
          <ac:spMkLst>
            <pc:docMk/>
            <pc:sldMk cId="3113011336" sldId="279"/>
            <ac:spMk id="3" creationId="{4F3B60A6-0283-71A3-DE12-D639062B6858}"/>
          </ac:spMkLst>
        </pc:spChg>
        <pc:spChg chg="add mod ord">
          <ac:chgData name="Lien Meulendijks" userId="f4267973-0303-4fa3-8f79-f0864bfaf52c" providerId="ADAL" clId="{E4FEDAA3-77EF-477A-897A-5AEF63805AB4}" dt="2023-11-28T13:17:09.095" v="1519" actId="207"/>
          <ac:spMkLst>
            <pc:docMk/>
            <pc:sldMk cId="3113011336" sldId="279"/>
            <ac:spMk id="4" creationId="{4A2F93DE-DBEE-3C71-1090-5E59265649FF}"/>
          </ac:spMkLst>
        </pc:spChg>
        <pc:spChg chg="add mod ord">
          <ac:chgData name="Lien Meulendijks" userId="f4267973-0303-4fa3-8f79-f0864bfaf52c" providerId="ADAL" clId="{E4FEDAA3-77EF-477A-897A-5AEF63805AB4}" dt="2023-11-28T12:32:21.115" v="139" actId="700"/>
          <ac:spMkLst>
            <pc:docMk/>
            <pc:sldMk cId="3113011336" sldId="279"/>
            <ac:spMk id="5" creationId="{92124BA3-975B-E4CB-C14B-E25230CA01A4}"/>
          </ac:spMkLst>
        </pc:spChg>
        <pc:picChg chg="add mod">
          <ac:chgData name="Lien Meulendijks" userId="f4267973-0303-4fa3-8f79-f0864bfaf52c" providerId="ADAL" clId="{E4FEDAA3-77EF-477A-897A-5AEF63805AB4}" dt="2023-11-28T13:04:54.027" v="1482" actId="1076"/>
          <ac:picMkLst>
            <pc:docMk/>
            <pc:sldMk cId="3113011336" sldId="279"/>
            <ac:picMk id="7" creationId="{2F3018D8-5688-778B-A1D3-7627170267BF}"/>
          </ac:picMkLst>
        </pc:picChg>
      </pc:sldChg>
      <pc:sldChg chg="modSp new mod setBg">
        <pc:chgData name="Lien Meulendijks" userId="f4267973-0303-4fa3-8f79-f0864bfaf52c" providerId="ADAL" clId="{E4FEDAA3-77EF-477A-897A-5AEF63805AB4}" dt="2023-11-28T12:30:11.893" v="76" actId="20577"/>
        <pc:sldMkLst>
          <pc:docMk/>
          <pc:sldMk cId="2470912556" sldId="280"/>
        </pc:sldMkLst>
        <pc:spChg chg="mod">
          <ac:chgData name="Lien Meulendijks" userId="f4267973-0303-4fa3-8f79-f0864bfaf52c" providerId="ADAL" clId="{E4FEDAA3-77EF-477A-897A-5AEF63805AB4}" dt="2023-11-28T12:30:11.893" v="76" actId="20577"/>
          <ac:spMkLst>
            <pc:docMk/>
            <pc:sldMk cId="2470912556" sldId="280"/>
            <ac:spMk id="2" creationId="{D33AE78E-7BD6-4534-EE86-7826CE0CB64D}"/>
          </ac:spMkLst>
        </pc:spChg>
      </pc:sldChg>
      <pc:sldChg chg="add del">
        <pc:chgData name="Lien Meulendijks" userId="f4267973-0303-4fa3-8f79-f0864bfaf52c" providerId="ADAL" clId="{E4FEDAA3-77EF-477A-897A-5AEF63805AB4}" dt="2023-11-28T12:57:01.917" v="1422" actId="47"/>
        <pc:sldMkLst>
          <pc:docMk/>
          <pc:sldMk cId="501848271" sldId="281"/>
        </pc:sldMkLst>
      </pc:sldChg>
      <pc:sldChg chg="add del">
        <pc:chgData name="Lien Meulendijks" userId="f4267973-0303-4fa3-8f79-f0864bfaf52c" providerId="ADAL" clId="{E4FEDAA3-77EF-477A-897A-5AEF63805AB4}" dt="2023-11-28T12:57:02.864" v="1423" actId="47"/>
        <pc:sldMkLst>
          <pc:docMk/>
          <pc:sldMk cId="2046809908" sldId="282"/>
        </pc:sldMkLst>
      </pc:sldChg>
      <pc:sldChg chg="modSp add mod ord">
        <pc:chgData name="Lien Meulendijks" userId="f4267973-0303-4fa3-8f79-f0864bfaf52c" providerId="ADAL" clId="{E4FEDAA3-77EF-477A-897A-5AEF63805AB4}" dt="2023-11-28T12:32:04.965" v="138" actId="20577"/>
        <pc:sldMkLst>
          <pc:docMk/>
          <pc:sldMk cId="2534863152" sldId="283"/>
        </pc:sldMkLst>
        <pc:spChg chg="mod">
          <ac:chgData name="Lien Meulendijks" userId="f4267973-0303-4fa3-8f79-f0864bfaf52c" providerId="ADAL" clId="{E4FEDAA3-77EF-477A-897A-5AEF63805AB4}" dt="2023-11-28T12:32:04.965" v="138" actId="20577"/>
          <ac:spMkLst>
            <pc:docMk/>
            <pc:sldMk cId="2534863152" sldId="283"/>
            <ac:spMk id="2" creationId="{D33AE78E-7BD6-4534-EE86-7826CE0CB64D}"/>
          </ac:spMkLst>
        </pc:spChg>
      </pc:sldChg>
      <pc:sldChg chg="addSp modSp add mod">
        <pc:chgData name="Lien Meulendijks" userId="f4267973-0303-4fa3-8f79-f0864bfaf52c" providerId="ADAL" clId="{E4FEDAA3-77EF-477A-897A-5AEF63805AB4}" dt="2023-11-28T13:17:13.400" v="1520" actId="207"/>
        <pc:sldMkLst>
          <pc:docMk/>
          <pc:sldMk cId="2625796230" sldId="284"/>
        </pc:sldMkLst>
        <pc:spChg chg="mod">
          <ac:chgData name="Lien Meulendijks" userId="f4267973-0303-4fa3-8f79-f0864bfaf52c" providerId="ADAL" clId="{E4FEDAA3-77EF-477A-897A-5AEF63805AB4}" dt="2023-11-28T13:17:13.400" v="1520" actId="207"/>
          <ac:spMkLst>
            <pc:docMk/>
            <pc:sldMk cId="2625796230" sldId="284"/>
            <ac:spMk id="4" creationId="{4A2F93DE-DBEE-3C71-1090-5E59265649FF}"/>
          </ac:spMkLst>
        </pc:spChg>
        <pc:picChg chg="add mod">
          <ac:chgData name="Lien Meulendijks" userId="f4267973-0303-4fa3-8f79-f0864bfaf52c" providerId="ADAL" clId="{E4FEDAA3-77EF-477A-897A-5AEF63805AB4}" dt="2023-11-28T13:02:18.555" v="1460" actId="1076"/>
          <ac:picMkLst>
            <pc:docMk/>
            <pc:sldMk cId="2625796230" sldId="284"/>
            <ac:picMk id="3" creationId="{2F68558A-2430-A343-AA10-B5C745C96D2C}"/>
          </ac:picMkLst>
        </pc:picChg>
      </pc:sldChg>
      <pc:sldChg chg="addSp modSp add mod">
        <pc:chgData name="Lien Meulendijks" userId="f4267973-0303-4fa3-8f79-f0864bfaf52c" providerId="ADAL" clId="{E4FEDAA3-77EF-477A-897A-5AEF63805AB4}" dt="2023-11-28T13:17:16.898" v="1521" actId="207"/>
        <pc:sldMkLst>
          <pc:docMk/>
          <pc:sldMk cId="1933794000" sldId="285"/>
        </pc:sldMkLst>
        <pc:spChg chg="mod">
          <ac:chgData name="Lien Meulendijks" userId="f4267973-0303-4fa3-8f79-f0864bfaf52c" providerId="ADAL" clId="{E4FEDAA3-77EF-477A-897A-5AEF63805AB4}" dt="2023-11-28T13:17:16.898" v="1521" actId="207"/>
          <ac:spMkLst>
            <pc:docMk/>
            <pc:sldMk cId="1933794000" sldId="285"/>
            <ac:spMk id="4" creationId="{4A2F93DE-DBEE-3C71-1090-5E59265649FF}"/>
          </ac:spMkLst>
        </pc:spChg>
        <pc:spChg chg="mod">
          <ac:chgData name="Lien Meulendijks" userId="f4267973-0303-4fa3-8f79-f0864bfaf52c" providerId="ADAL" clId="{E4FEDAA3-77EF-477A-897A-5AEF63805AB4}" dt="2023-11-28T13:08:03.215" v="1484"/>
          <ac:spMkLst>
            <pc:docMk/>
            <pc:sldMk cId="1933794000" sldId="285"/>
            <ac:spMk id="5" creationId="{92124BA3-975B-E4CB-C14B-E25230CA01A4}"/>
          </ac:spMkLst>
        </pc:spChg>
        <pc:picChg chg="add mod modCrop">
          <ac:chgData name="Lien Meulendijks" userId="f4267973-0303-4fa3-8f79-f0864bfaf52c" providerId="ADAL" clId="{E4FEDAA3-77EF-477A-897A-5AEF63805AB4}" dt="2023-11-28T13:09:13.386" v="1493" actId="1076"/>
          <ac:picMkLst>
            <pc:docMk/>
            <pc:sldMk cId="1933794000" sldId="285"/>
            <ac:picMk id="2" creationId="{4D1BC912-E810-0148-48C7-C82913BEE789}"/>
          </ac:picMkLst>
        </pc:picChg>
      </pc:sldChg>
      <pc:sldChg chg="addSp modSp add mod">
        <pc:chgData name="Lien Meulendijks" userId="f4267973-0303-4fa3-8f79-f0864bfaf52c" providerId="ADAL" clId="{E4FEDAA3-77EF-477A-897A-5AEF63805AB4}" dt="2023-11-28T13:17:20.335" v="1522" actId="207"/>
        <pc:sldMkLst>
          <pc:docMk/>
          <pc:sldMk cId="3107927389" sldId="286"/>
        </pc:sldMkLst>
        <pc:spChg chg="mod">
          <ac:chgData name="Lien Meulendijks" userId="f4267973-0303-4fa3-8f79-f0864bfaf52c" providerId="ADAL" clId="{E4FEDAA3-77EF-477A-897A-5AEF63805AB4}" dt="2023-11-28T13:17:20.335" v="1522" actId="207"/>
          <ac:spMkLst>
            <pc:docMk/>
            <pc:sldMk cId="3107927389" sldId="286"/>
            <ac:spMk id="4" creationId="{4A2F93DE-DBEE-3C71-1090-5E59265649FF}"/>
          </ac:spMkLst>
        </pc:spChg>
        <pc:picChg chg="add mod">
          <ac:chgData name="Lien Meulendijks" userId="f4267973-0303-4fa3-8f79-f0864bfaf52c" providerId="ADAL" clId="{E4FEDAA3-77EF-477A-897A-5AEF63805AB4}" dt="2023-11-28T13:03:05.791" v="1467" actId="1076"/>
          <ac:picMkLst>
            <pc:docMk/>
            <pc:sldMk cId="3107927389" sldId="286"/>
            <ac:picMk id="3" creationId="{4FF0C013-1560-7C0D-33E1-BE89496E6363}"/>
          </ac:picMkLst>
        </pc:picChg>
      </pc:sldChg>
      <pc:sldChg chg="modSp add mod ord">
        <pc:chgData name="Lien Meulendijks" userId="f4267973-0303-4fa3-8f79-f0864bfaf52c" providerId="ADAL" clId="{E4FEDAA3-77EF-477A-897A-5AEF63805AB4}" dt="2023-11-28T12:33:28.102" v="199" actId="20577"/>
        <pc:sldMkLst>
          <pc:docMk/>
          <pc:sldMk cId="691750590" sldId="287"/>
        </pc:sldMkLst>
        <pc:spChg chg="mod">
          <ac:chgData name="Lien Meulendijks" userId="f4267973-0303-4fa3-8f79-f0864bfaf52c" providerId="ADAL" clId="{E4FEDAA3-77EF-477A-897A-5AEF63805AB4}" dt="2023-11-28T12:33:28.102" v="199" actId="20577"/>
          <ac:spMkLst>
            <pc:docMk/>
            <pc:sldMk cId="691750590" sldId="287"/>
            <ac:spMk id="2" creationId="{D33AE78E-7BD6-4534-EE86-7826CE0CB64D}"/>
          </ac:spMkLst>
        </pc:spChg>
      </pc:sldChg>
      <pc:sldChg chg="addSp delSp modSp new mod">
        <pc:chgData name="Lien Meulendijks" userId="f4267973-0303-4fa3-8f79-f0864bfaf52c" providerId="ADAL" clId="{E4FEDAA3-77EF-477A-897A-5AEF63805AB4}" dt="2023-11-28T13:18:31.874" v="1528" actId="11"/>
        <pc:sldMkLst>
          <pc:docMk/>
          <pc:sldMk cId="1944983093" sldId="288"/>
        </pc:sldMkLst>
        <pc:spChg chg="mod">
          <ac:chgData name="Lien Meulendijks" userId="f4267973-0303-4fa3-8f79-f0864bfaf52c" providerId="ADAL" clId="{E4FEDAA3-77EF-477A-897A-5AEF63805AB4}" dt="2023-11-28T13:17:25.708" v="1523" actId="207"/>
          <ac:spMkLst>
            <pc:docMk/>
            <pc:sldMk cId="1944983093" sldId="288"/>
            <ac:spMk id="2" creationId="{41E59838-0BC7-F8F8-E378-80661E69143F}"/>
          </ac:spMkLst>
        </pc:spChg>
        <pc:spChg chg="mod">
          <ac:chgData name="Lien Meulendijks" userId="f4267973-0303-4fa3-8f79-f0864bfaf52c" providerId="ADAL" clId="{E4FEDAA3-77EF-477A-897A-5AEF63805AB4}" dt="2023-11-28T13:18:31.874" v="1528" actId="11"/>
          <ac:spMkLst>
            <pc:docMk/>
            <pc:sldMk cId="1944983093" sldId="288"/>
            <ac:spMk id="3" creationId="{3AACE116-7DB6-A69D-9241-373487E29021}"/>
          </ac:spMkLst>
        </pc:spChg>
        <pc:spChg chg="del">
          <ac:chgData name="Lien Meulendijks" userId="f4267973-0303-4fa3-8f79-f0864bfaf52c" providerId="ADAL" clId="{E4FEDAA3-77EF-477A-897A-5AEF63805AB4}" dt="2023-11-28T13:09:30.664" v="1494"/>
          <ac:spMkLst>
            <pc:docMk/>
            <pc:sldMk cId="1944983093" sldId="288"/>
            <ac:spMk id="4" creationId="{56B44FE4-7151-7AFA-2C6F-E9C7E9EA328C}"/>
          </ac:spMkLst>
        </pc:spChg>
        <pc:picChg chg="add mod">
          <ac:chgData name="Lien Meulendijks" userId="f4267973-0303-4fa3-8f79-f0864bfaf52c" providerId="ADAL" clId="{E4FEDAA3-77EF-477A-897A-5AEF63805AB4}" dt="2023-11-28T13:11:20.762" v="1506" actId="1076"/>
          <ac:picMkLst>
            <pc:docMk/>
            <pc:sldMk cId="1944983093" sldId="288"/>
            <ac:picMk id="5" creationId="{B06CDE30-B88A-DD8C-AB09-766912A83CCF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8:42.261" v="1529" actId="11"/>
        <pc:sldMkLst>
          <pc:docMk/>
          <pc:sldMk cId="2835414636" sldId="289"/>
        </pc:sldMkLst>
        <pc:spChg chg="mod">
          <ac:chgData name="Lien Meulendijks" userId="f4267973-0303-4fa3-8f79-f0864bfaf52c" providerId="ADAL" clId="{E4FEDAA3-77EF-477A-897A-5AEF63805AB4}" dt="2023-11-28T13:18:08.355" v="1526" actId="207"/>
          <ac:spMkLst>
            <pc:docMk/>
            <pc:sldMk cId="2835414636" sldId="289"/>
            <ac:spMk id="2" creationId="{41E59838-0BC7-F8F8-E378-80661E69143F}"/>
          </ac:spMkLst>
        </pc:spChg>
        <pc:spChg chg="mod">
          <ac:chgData name="Lien Meulendijks" userId="f4267973-0303-4fa3-8f79-f0864bfaf52c" providerId="ADAL" clId="{E4FEDAA3-77EF-477A-897A-5AEF63805AB4}" dt="2023-11-28T13:18:42.261" v="1529" actId="11"/>
          <ac:spMkLst>
            <pc:docMk/>
            <pc:sldMk cId="2835414636" sldId="289"/>
            <ac:spMk id="3" creationId="{3AACE116-7DB6-A69D-9241-373487E29021}"/>
          </ac:spMkLst>
        </pc:spChg>
        <pc:spChg chg="del">
          <ac:chgData name="Lien Meulendijks" userId="f4267973-0303-4fa3-8f79-f0864bfaf52c" providerId="ADAL" clId="{E4FEDAA3-77EF-477A-897A-5AEF63805AB4}" dt="2023-11-28T13:10:23.658" v="1495" actId="931"/>
          <ac:spMkLst>
            <pc:docMk/>
            <pc:sldMk cId="2835414636" sldId="289"/>
            <ac:spMk id="4" creationId="{56B44FE4-7151-7AFA-2C6F-E9C7E9EA328C}"/>
          </ac:spMkLst>
        </pc:spChg>
        <pc:picChg chg="add mod">
          <ac:chgData name="Lien Meulendijks" userId="f4267973-0303-4fa3-8f79-f0864bfaf52c" providerId="ADAL" clId="{E4FEDAA3-77EF-477A-897A-5AEF63805AB4}" dt="2023-11-28T13:11:12.899" v="1504" actId="1076"/>
          <ac:picMkLst>
            <pc:docMk/>
            <pc:sldMk cId="2835414636" sldId="289"/>
            <ac:picMk id="6" creationId="{980FE177-19C6-1995-393E-1379E9383C7E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8:56.334" v="1531" actId="11"/>
        <pc:sldMkLst>
          <pc:docMk/>
          <pc:sldMk cId="484488359" sldId="290"/>
        </pc:sldMkLst>
        <pc:spChg chg="mod">
          <ac:chgData name="Lien Meulendijks" userId="f4267973-0303-4fa3-8f79-f0864bfaf52c" providerId="ADAL" clId="{E4FEDAA3-77EF-477A-897A-5AEF63805AB4}" dt="2023-11-28T13:18:47.179" v="1530" actId="207"/>
          <ac:spMkLst>
            <pc:docMk/>
            <pc:sldMk cId="484488359" sldId="290"/>
            <ac:spMk id="2" creationId="{41E59838-0BC7-F8F8-E378-80661E69143F}"/>
          </ac:spMkLst>
        </pc:spChg>
        <pc:spChg chg="mod">
          <ac:chgData name="Lien Meulendijks" userId="f4267973-0303-4fa3-8f79-f0864bfaf52c" providerId="ADAL" clId="{E4FEDAA3-77EF-477A-897A-5AEF63805AB4}" dt="2023-11-28T13:18:56.334" v="1531" actId="11"/>
          <ac:spMkLst>
            <pc:docMk/>
            <pc:sldMk cId="484488359" sldId="290"/>
            <ac:spMk id="3" creationId="{3AACE116-7DB6-A69D-9241-373487E29021}"/>
          </ac:spMkLst>
        </pc:spChg>
        <pc:spChg chg="del">
          <ac:chgData name="Lien Meulendijks" userId="f4267973-0303-4fa3-8f79-f0864bfaf52c" providerId="ADAL" clId="{E4FEDAA3-77EF-477A-897A-5AEF63805AB4}" dt="2023-11-28T13:10:46.967" v="1498" actId="931"/>
          <ac:spMkLst>
            <pc:docMk/>
            <pc:sldMk cId="484488359" sldId="290"/>
            <ac:spMk id="4" creationId="{56B44FE4-7151-7AFA-2C6F-E9C7E9EA328C}"/>
          </ac:spMkLst>
        </pc:spChg>
        <pc:picChg chg="add mod">
          <ac:chgData name="Lien Meulendijks" userId="f4267973-0303-4fa3-8f79-f0864bfaf52c" providerId="ADAL" clId="{E4FEDAA3-77EF-477A-897A-5AEF63805AB4}" dt="2023-11-28T13:11:04.332" v="1502" actId="1076"/>
          <ac:picMkLst>
            <pc:docMk/>
            <pc:sldMk cId="484488359" sldId="290"/>
            <ac:picMk id="6" creationId="{9FA75861-A747-AB35-4307-FC1C898B034E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9:08.125" v="1533" actId="11"/>
        <pc:sldMkLst>
          <pc:docMk/>
          <pc:sldMk cId="23999659" sldId="291"/>
        </pc:sldMkLst>
        <pc:spChg chg="mod">
          <ac:chgData name="Lien Meulendijks" userId="f4267973-0303-4fa3-8f79-f0864bfaf52c" providerId="ADAL" clId="{E4FEDAA3-77EF-477A-897A-5AEF63805AB4}" dt="2023-11-28T13:19:00.983" v="1532" actId="207"/>
          <ac:spMkLst>
            <pc:docMk/>
            <pc:sldMk cId="23999659" sldId="291"/>
            <ac:spMk id="2" creationId="{41E59838-0BC7-F8F8-E378-80661E69143F}"/>
          </ac:spMkLst>
        </pc:spChg>
        <pc:spChg chg="mod">
          <ac:chgData name="Lien Meulendijks" userId="f4267973-0303-4fa3-8f79-f0864bfaf52c" providerId="ADAL" clId="{E4FEDAA3-77EF-477A-897A-5AEF63805AB4}" dt="2023-11-28T13:19:08.125" v="1533" actId="11"/>
          <ac:spMkLst>
            <pc:docMk/>
            <pc:sldMk cId="23999659" sldId="291"/>
            <ac:spMk id="3" creationId="{3AACE116-7DB6-A69D-9241-373487E29021}"/>
          </ac:spMkLst>
        </pc:spChg>
        <pc:spChg chg="del">
          <ac:chgData name="Lien Meulendijks" userId="f4267973-0303-4fa3-8f79-f0864bfaf52c" providerId="ADAL" clId="{E4FEDAA3-77EF-477A-897A-5AEF63805AB4}" dt="2023-11-28T13:03:39.942" v="1471" actId="931"/>
          <ac:spMkLst>
            <pc:docMk/>
            <pc:sldMk cId="23999659" sldId="291"/>
            <ac:spMk id="4" creationId="{56B44FE4-7151-7AFA-2C6F-E9C7E9EA328C}"/>
          </ac:spMkLst>
        </pc:spChg>
        <pc:picChg chg="add mod">
          <ac:chgData name="Lien Meulendijks" userId="f4267973-0303-4fa3-8f79-f0864bfaf52c" providerId="ADAL" clId="{E4FEDAA3-77EF-477A-897A-5AEF63805AB4}" dt="2023-11-28T13:10:51.133" v="1500" actId="962"/>
          <ac:picMkLst>
            <pc:docMk/>
            <pc:sldMk cId="23999659" sldId="291"/>
            <ac:picMk id="6" creationId="{BD0CAA89-7387-074B-6647-6D2DADA6305F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9:20.092" v="1535" actId="207"/>
        <pc:sldMkLst>
          <pc:docMk/>
          <pc:sldMk cId="4280121385" sldId="292"/>
        </pc:sldMkLst>
        <pc:spChg chg="mod">
          <ac:chgData name="Lien Meulendijks" userId="f4267973-0303-4fa3-8f79-f0864bfaf52c" providerId="ADAL" clId="{E4FEDAA3-77EF-477A-897A-5AEF63805AB4}" dt="2023-11-28T13:19:20.092" v="1535" actId="207"/>
          <ac:spMkLst>
            <pc:docMk/>
            <pc:sldMk cId="4280121385" sldId="292"/>
            <ac:spMk id="2" creationId="{41E59838-0BC7-F8F8-E378-80661E69143F}"/>
          </ac:spMkLst>
        </pc:spChg>
        <pc:spChg chg="mod">
          <ac:chgData name="Lien Meulendijks" userId="f4267973-0303-4fa3-8f79-f0864bfaf52c" providerId="ADAL" clId="{E4FEDAA3-77EF-477A-897A-5AEF63805AB4}" dt="2023-11-28T13:19:17.308" v="1534" actId="11"/>
          <ac:spMkLst>
            <pc:docMk/>
            <pc:sldMk cId="4280121385" sldId="292"/>
            <ac:spMk id="3" creationId="{3AACE116-7DB6-A69D-9241-373487E29021}"/>
          </ac:spMkLst>
        </pc:spChg>
        <pc:spChg chg="del">
          <ac:chgData name="Lien Meulendijks" userId="f4267973-0303-4fa3-8f79-f0864bfaf52c" providerId="ADAL" clId="{E4FEDAA3-77EF-477A-897A-5AEF63805AB4}" dt="2023-11-28T13:03:23.925" v="1468" actId="931"/>
          <ac:spMkLst>
            <pc:docMk/>
            <pc:sldMk cId="4280121385" sldId="292"/>
            <ac:spMk id="4" creationId="{56B44FE4-7151-7AFA-2C6F-E9C7E9EA328C}"/>
          </ac:spMkLst>
        </pc:spChg>
        <pc:picChg chg="add mod">
          <ac:chgData name="Lien Meulendijks" userId="f4267973-0303-4fa3-8f79-f0864bfaf52c" providerId="ADAL" clId="{E4FEDAA3-77EF-477A-897A-5AEF63805AB4}" dt="2023-11-28T13:04:10.571" v="1477" actId="1076"/>
          <ac:picMkLst>
            <pc:docMk/>
            <pc:sldMk cId="4280121385" sldId="292"/>
            <ac:picMk id="6" creationId="{FF219F82-42A1-338E-F817-567451492F7D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6:59.197" v="1517" actId="207"/>
        <pc:sldMkLst>
          <pc:docMk/>
          <pc:sldMk cId="618693584" sldId="293"/>
        </pc:sldMkLst>
        <pc:spChg chg="mod">
          <ac:chgData name="Lien Meulendijks" userId="f4267973-0303-4fa3-8f79-f0864bfaf52c" providerId="ADAL" clId="{E4FEDAA3-77EF-477A-897A-5AEF63805AB4}" dt="2023-11-28T13:16:59.197" v="1517" actId="207"/>
          <ac:spMkLst>
            <pc:docMk/>
            <pc:sldMk cId="618693584" sldId="293"/>
            <ac:spMk id="2" creationId="{075E61BE-ED03-35A4-5EC8-0CA0D32F1743}"/>
          </ac:spMkLst>
        </pc:spChg>
        <pc:spChg chg="add del mod">
          <ac:chgData name="Lien Meulendijks" userId="f4267973-0303-4fa3-8f79-f0864bfaf52c" providerId="ADAL" clId="{E4FEDAA3-77EF-477A-897A-5AEF63805AB4}" dt="2023-11-28T12:57:22.681" v="1427" actId="931"/>
          <ac:spMkLst>
            <pc:docMk/>
            <pc:sldMk cId="618693584" sldId="293"/>
            <ac:spMk id="4" creationId="{EB2595DD-4729-7642-086A-21F202A014CF}"/>
          </ac:spMkLst>
        </pc:spChg>
        <pc:picChg chg="add mod">
          <ac:chgData name="Lien Meulendijks" userId="f4267973-0303-4fa3-8f79-f0864bfaf52c" providerId="ADAL" clId="{E4FEDAA3-77EF-477A-897A-5AEF63805AB4}" dt="2023-11-28T12:58:06.933" v="1436" actId="1076"/>
          <ac:picMkLst>
            <pc:docMk/>
            <pc:sldMk cId="618693584" sldId="293"/>
            <ac:picMk id="6" creationId="{B508BFEB-7480-577A-55E8-34094D4311C9}"/>
          </ac:picMkLst>
        </pc:picChg>
        <pc:picChg chg="del">
          <ac:chgData name="Lien Meulendijks" userId="f4267973-0303-4fa3-8f79-f0864bfaf52c" providerId="ADAL" clId="{E4FEDAA3-77EF-477A-897A-5AEF63805AB4}" dt="2023-11-28T12:57:12.274" v="1425" actId="478"/>
          <ac:picMkLst>
            <pc:docMk/>
            <pc:sldMk cId="618693584" sldId="293"/>
            <ac:picMk id="8" creationId="{F0952388-8D50-727F-D509-975B2893A3EA}"/>
          </ac:picMkLst>
        </pc:picChg>
        <pc:picChg chg="add mod">
          <ac:chgData name="Lien Meulendijks" userId="f4267973-0303-4fa3-8f79-f0864bfaf52c" providerId="ADAL" clId="{E4FEDAA3-77EF-477A-897A-5AEF63805AB4}" dt="2023-11-28T12:58:08.929" v="1437" actId="1076"/>
          <ac:picMkLst>
            <pc:docMk/>
            <pc:sldMk cId="618693584" sldId="293"/>
            <ac:picMk id="9" creationId="{E64AD40D-9310-47C4-B52E-DADF9E12D2A8}"/>
          </ac:picMkLst>
        </pc:picChg>
        <pc:picChg chg="del">
          <ac:chgData name="Lien Meulendijks" userId="f4267973-0303-4fa3-8f79-f0864bfaf52c" providerId="ADAL" clId="{E4FEDAA3-77EF-477A-897A-5AEF63805AB4}" dt="2023-11-28T12:57:14.300" v="1426" actId="478"/>
          <ac:picMkLst>
            <pc:docMk/>
            <pc:sldMk cId="618693584" sldId="293"/>
            <ac:picMk id="10" creationId="{DF933228-3B4A-850C-2855-0BFCCED0EC70}"/>
          </ac:picMkLst>
        </pc:picChg>
      </pc:sldChg>
      <pc:sldChg chg="addSp delSp modSp add mod">
        <pc:chgData name="Lien Meulendijks" userId="f4267973-0303-4fa3-8f79-f0864bfaf52c" providerId="ADAL" clId="{E4FEDAA3-77EF-477A-897A-5AEF63805AB4}" dt="2023-11-28T13:17:03.787" v="1518" actId="207"/>
        <pc:sldMkLst>
          <pc:docMk/>
          <pc:sldMk cId="3550616983" sldId="294"/>
        </pc:sldMkLst>
        <pc:spChg chg="mod">
          <ac:chgData name="Lien Meulendijks" userId="f4267973-0303-4fa3-8f79-f0864bfaf52c" providerId="ADAL" clId="{E4FEDAA3-77EF-477A-897A-5AEF63805AB4}" dt="2023-11-28T13:17:03.787" v="1518" actId="207"/>
          <ac:spMkLst>
            <pc:docMk/>
            <pc:sldMk cId="3550616983" sldId="294"/>
            <ac:spMk id="2" creationId="{075E61BE-ED03-35A4-5EC8-0CA0D32F1743}"/>
          </ac:spMkLst>
        </pc:spChg>
        <pc:spChg chg="add del mod">
          <ac:chgData name="Lien Meulendijks" userId="f4267973-0303-4fa3-8f79-f0864bfaf52c" providerId="ADAL" clId="{E4FEDAA3-77EF-477A-897A-5AEF63805AB4}" dt="2023-11-28T12:58:47.151" v="1441" actId="931"/>
          <ac:spMkLst>
            <pc:docMk/>
            <pc:sldMk cId="3550616983" sldId="294"/>
            <ac:spMk id="4" creationId="{B0F7CCBD-D4B0-5522-E8CC-AEFB06E242E2}"/>
          </ac:spMkLst>
        </pc:spChg>
        <pc:picChg chg="del">
          <ac:chgData name="Lien Meulendijks" userId="f4267973-0303-4fa3-8f79-f0864bfaf52c" providerId="ADAL" clId="{E4FEDAA3-77EF-477A-897A-5AEF63805AB4}" dt="2023-11-28T12:58:41.380" v="1439" actId="478"/>
          <ac:picMkLst>
            <pc:docMk/>
            <pc:sldMk cId="3550616983" sldId="294"/>
            <ac:picMk id="6" creationId="{B508BFEB-7480-577A-55E8-34094D4311C9}"/>
          </ac:picMkLst>
        </pc:picChg>
        <pc:picChg chg="add mod">
          <ac:chgData name="Lien Meulendijks" userId="f4267973-0303-4fa3-8f79-f0864bfaf52c" providerId="ADAL" clId="{E4FEDAA3-77EF-477A-897A-5AEF63805AB4}" dt="2023-11-28T13:00:53.994" v="1450" actId="1076"/>
          <ac:picMkLst>
            <pc:docMk/>
            <pc:sldMk cId="3550616983" sldId="294"/>
            <ac:picMk id="7" creationId="{5A3D3438-8A14-E1A9-B423-B4AA60948DB0}"/>
          </ac:picMkLst>
        </pc:picChg>
        <pc:picChg chg="del">
          <ac:chgData name="Lien Meulendijks" userId="f4267973-0303-4fa3-8f79-f0864bfaf52c" providerId="ADAL" clId="{E4FEDAA3-77EF-477A-897A-5AEF63805AB4}" dt="2023-11-28T12:58:42.083" v="1440" actId="478"/>
          <ac:picMkLst>
            <pc:docMk/>
            <pc:sldMk cId="3550616983" sldId="294"/>
            <ac:picMk id="9" creationId="{E64AD40D-9310-47C4-B52E-DADF9E12D2A8}"/>
          </ac:picMkLst>
        </pc:picChg>
        <pc:picChg chg="add mod">
          <ac:chgData name="Lien Meulendijks" userId="f4267973-0303-4fa3-8f79-f0864bfaf52c" providerId="ADAL" clId="{E4FEDAA3-77EF-477A-897A-5AEF63805AB4}" dt="2023-11-28T13:01:16.311" v="1452" actId="1076"/>
          <ac:picMkLst>
            <pc:docMk/>
            <pc:sldMk cId="3550616983" sldId="294"/>
            <ac:picMk id="10" creationId="{28A4CA99-ABD7-5B2F-19CC-94CEF1A571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4/12/2023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Zilver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Verkeerstegels en -regels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Fietsopstelvak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 descr="Afbeelding met scène, weg, buitenshuis, grond&#10;&#10;Automatisch gegenereerde beschrijving">
            <a:extLst>
              <a:ext uri="{FF2B5EF4-FFF2-40B4-BE49-F238E27FC236}">
                <a16:creationId xmlns:a16="http://schemas.microsoft.com/office/drawing/2014/main" id="{4FF0C013-1560-7C0D-33E1-BE89496E6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732" y="1477589"/>
            <a:ext cx="64905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Quiz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175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00680"/>
            <a:ext cx="4428565" cy="323821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Dit zijn parkeerplaatsen, auto’s mogen hier parkeren.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</a:t>
            </a:r>
            <a:r>
              <a:rPr lang="nl-NL" dirty="0" err="1"/>
              <a:t>busstrook</a:t>
            </a:r>
            <a:r>
              <a:rPr lang="nl-NL" dirty="0"/>
              <a:t>, bussen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fietspad, fietsers mogen hier rijden.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06CDE30-B88A-DD8C-AB09-766912A83C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3436" y="2000680"/>
            <a:ext cx="432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zie je hier?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00680"/>
            <a:ext cx="4428565" cy="323821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Een fietssuggestiestrook, fietsers en auto’s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Een fietspad, fietsers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Een rode zone, niemand mag hier rijden.</a:t>
            </a:r>
            <a:endParaRPr lang="nl-BE" dirty="0"/>
          </a:p>
        </p:txBody>
      </p:sp>
      <p:pic>
        <p:nvPicPr>
          <p:cNvPr id="6" name="Tijdelijke aanduiding voor inhoud 5" descr="Afbeelding met buitenshuis, Landvoertuig, gebouw, weg&#10;&#10;Automatisch gegenereerde beschrijving">
            <a:extLst>
              <a:ext uri="{FF2B5EF4-FFF2-40B4-BE49-F238E27FC236}">
                <a16:creationId xmlns:a16="http://schemas.microsoft.com/office/drawing/2014/main" id="{980FE177-19C6-1995-393E-1379E9383C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3436" y="2000680"/>
            <a:ext cx="4329020" cy="2880000"/>
          </a:xfrm>
        </p:spPr>
      </p:pic>
    </p:spTree>
    <p:extLst>
      <p:ext uri="{BB962C8B-B14F-4D97-AF65-F5344CB8AC3E}">
        <p14:creationId xmlns:p14="http://schemas.microsoft.com/office/powerpoint/2010/main" val="283541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27576"/>
            <a:ext cx="4446494" cy="36022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zijn </a:t>
            </a:r>
            <a:r>
              <a:rPr lang="nl-NL" dirty="0" err="1"/>
              <a:t>haaietanden</a:t>
            </a:r>
            <a:r>
              <a:rPr lang="nl-NL" dirty="0"/>
              <a:t>, iedereen die erover wil rijden moet eerst stoppen en voorrang geven.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zijn </a:t>
            </a:r>
            <a:r>
              <a:rPr lang="nl-NL" dirty="0" err="1"/>
              <a:t>haaietanden</a:t>
            </a:r>
            <a:r>
              <a:rPr lang="nl-NL" dirty="0"/>
              <a:t>, iedereen die erover wil rijden moet eerst vertragen, stoppen en voorrang geven indien nodig.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stopstreep, iedereen die erover wil rijden moet eerst stopen en voorrang geven.</a:t>
            </a:r>
            <a:endParaRPr lang="nl-BE" dirty="0"/>
          </a:p>
        </p:txBody>
      </p:sp>
      <p:pic>
        <p:nvPicPr>
          <p:cNvPr id="6" name="Tijdelijke aanduiding voor inhoud 5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9FA75861-A747-AB35-4307-FC1C898B03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2000681"/>
            <a:ext cx="4320408" cy="2880000"/>
          </a:xfrm>
        </p:spPr>
      </p:pic>
    </p:spTree>
    <p:extLst>
      <p:ext uri="{BB962C8B-B14F-4D97-AF65-F5344CB8AC3E}">
        <p14:creationId xmlns:p14="http://schemas.microsoft.com/office/powerpoint/2010/main" val="48448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staat op deze foto?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1"/>
            <a:ext cx="4446494" cy="359329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is een fietsoversteekplaats, auto’s moeten hier voorrang verlenen aan fietsers.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fietsoversteekplaats, auto’s moeten hier geen voorrang verlenen aan fietsers.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fietspad, auto’s moeten hier voorrang verlenen aan fietsers.</a:t>
            </a:r>
            <a:endParaRPr lang="nl-BE" dirty="0"/>
          </a:p>
        </p:txBody>
      </p:sp>
      <p:pic>
        <p:nvPicPr>
          <p:cNvPr id="6" name="Tijdelijke aanduiding voor inhoud 5" descr="Afbeelding met buitenshuis, scène, weg, Wegoppervlak&#10;&#10;Automatisch gegenereerde beschrijving">
            <a:extLst>
              <a:ext uri="{FF2B5EF4-FFF2-40B4-BE49-F238E27FC236}">
                <a16:creationId xmlns:a16="http://schemas.microsoft.com/office/drawing/2014/main" id="{BD0CAA89-7387-074B-6647-6D2DADA630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2000681"/>
            <a:ext cx="4327025" cy="2880000"/>
          </a:xfrm>
        </p:spPr>
      </p:pic>
    </p:spTree>
    <p:extLst>
      <p:ext uri="{BB962C8B-B14F-4D97-AF65-F5344CB8AC3E}">
        <p14:creationId xmlns:p14="http://schemas.microsoft.com/office/powerpoint/2010/main" val="2399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1"/>
            <a:ext cx="4446494" cy="359329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is een fietsopstelvak, fietsers mogen hier voor de auto’s komen staan en eerst vertrekken.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fietsoversteekplaats, hier moeten fietsers gaan staan om een kruispunt over te steken.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fietsenparking, hier mag je je fiets achterlaten. </a:t>
            </a:r>
            <a:endParaRPr lang="nl-BE" dirty="0"/>
          </a:p>
        </p:txBody>
      </p:sp>
      <p:pic>
        <p:nvPicPr>
          <p:cNvPr id="6" name="Tijdelijke aanduiding voor inhoud 5" descr="Afbeelding met scène, weg, buitenshuis, grond&#10;&#10;Automatisch gegenereerde beschrijving">
            <a:extLst>
              <a:ext uri="{FF2B5EF4-FFF2-40B4-BE49-F238E27FC236}">
                <a16:creationId xmlns:a16="http://schemas.microsoft.com/office/drawing/2014/main" id="{FF219F82-42A1-338E-F817-567451492F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2000681"/>
            <a:ext cx="4327025" cy="2880000"/>
          </a:xfrm>
        </p:spPr>
      </p:pic>
    </p:spTree>
    <p:extLst>
      <p:ext uri="{BB962C8B-B14F-4D97-AF65-F5344CB8AC3E}">
        <p14:creationId xmlns:p14="http://schemas.microsoft.com/office/powerpoint/2010/main" val="42801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communiceert het verkeer?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91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8" name="Tijdelijke aanduiding voor inhoud 7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F0952388-8D50-727F-D509-975B2893A3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7" y="1989000"/>
            <a:ext cx="4320408" cy="2880000"/>
          </a:xfrm>
        </p:spPr>
      </p:pic>
      <p:pic>
        <p:nvPicPr>
          <p:cNvPr id="10" name="Afbeelding 9" descr="Afbeelding met buitenshuis, tekst, Verkeersbord, Landvoertuig&#10;&#10;Automatisch gegenereerde beschrijving">
            <a:extLst>
              <a:ext uri="{FF2B5EF4-FFF2-40B4-BE49-F238E27FC236}">
                <a16:creationId xmlns:a16="http://schemas.microsoft.com/office/drawing/2014/main" id="{DF933228-3B4A-850C-2855-0BFCCED0E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76" y="1989000"/>
            <a:ext cx="43204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6" name="Tijdelijke aanduiding voor inhoud 5" descr="Afbeelding met buitenshuis, Fietswiel, Landvoertuig, wiel&#10;&#10;Automatisch gegenereerde beschrijving">
            <a:extLst>
              <a:ext uri="{FF2B5EF4-FFF2-40B4-BE49-F238E27FC236}">
                <a16:creationId xmlns:a16="http://schemas.microsoft.com/office/drawing/2014/main" id="{B508BFEB-7480-577A-55E8-34094D4311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2" y="1989000"/>
            <a:ext cx="4320408" cy="2880000"/>
          </a:xfrm>
        </p:spPr>
      </p:pic>
      <p:pic>
        <p:nvPicPr>
          <p:cNvPr id="9" name="Afbeelding 8" descr="Afbeelding met buitenshuis, plant, hemel, boom&#10;&#10;Automatisch gegenereerde beschrijving">
            <a:extLst>
              <a:ext uri="{FF2B5EF4-FFF2-40B4-BE49-F238E27FC236}">
                <a16:creationId xmlns:a16="http://schemas.microsoft.com/office/drawing/2014/main" id="{E64AD40D-9310-47C4-B52E-DADF9E12D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77" y="1989000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7" name="Tijdelijke aanduiding voor inhoud 6" descr="Afbeelding met buitenshuis, persoon, hemel, gras&#10;&#10;Automatisch gegenereerde beschrijving">
            <a:extLst>
              <a:ext uri="{FF2B5EF4-FFF2-40B4-BE49-F238E27FC236}">
                <a16:creationId xmlns:a16="http://schemas.microsoft.com/office/drawing/2014/main" id="{5A3D3438-8A14-E1A9-B423-B4AA60948DB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7" y="1989000"/>
            <a:ext cx="4320408" cy="2880000"/>
          </a:xfrm>
        </p:spPr>
      </p:pic>
      <p:pic>
        <p:nvPicPr>
          <p:cNvPr id="10" name="Afbeelding 9" descr="Afbeelding met buitenshuis, Landvoertuig, hemel, voertuig&#10;&#10;Automatisch gegenereerde beschrijving">
            <a:extLst>
              <a:ext uri="{FF2B5EF4-FFF2-40B4-BE49-F238E27FC236}">
                <a16:creationId xmlns:a16="http://schemas.microsoft.com/office/drawing/2014/main" id="{28A4CA99-ABD7-5B2F-19CC-94CEF1A5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25" y="1989000"/>
            <a:ext cx="43471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Lijnen voor fietsers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86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Fietspad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2F3018D8-5688-778B-A1D3-76271702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34" y="1477589"/>
            <a:ext cx="65207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Fietssuggestiestrook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 descr="Afbeelding met buitenshuis, Landvoertuig, voertuig, tekst&#10;&#10;Automatisch gegenereerde beschrijving">
            <a:extLst>
              <a:ext uri="{FF2B5EF4-FFF2-40B4-BE49-F238E27FC236}">
                <a16:creationId xmlns:a16="http://schemas.microsoft.com/office/drawing/2014/main" id="{2F68558A-2430-A343-AA10-B5C745C96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95" y="1477589"/>
            <a:ext cx="648061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Fietsoversteekplaats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" name="Tijdelijke aanduiding voor inhoud 5" descr="Afbeelding met tekst, weg, buiten, lucht&#10;&#10;Automatisch gegenereerde beschrijving">
            <a:extLst>
              <a:ext uri="{FF2B5EF4-FFF2-40B4-BE49-F238E27FC236}">
                <a16:creationId xmlns:a16="http://schemas.microsoft.com/office/drawing/2014/main" id="{4D1BC912-E810-0148-48C7-C82913BEE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88" y="1477589"/>
            <a:ext cx="6490447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794000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7" ma:contentTypeDescription="Een nieuw document maken." ma:contentTypeScope="" ma:versionID="df91d4279303d0a5217b22ab8ef26f60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745362325accd8cc519106463f6c19fb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C02E3-185F-4472-869D-49D687E0FA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071dc6fa-b555-4e7f-9387-a59b9aea7172"/>
    <ds:schemaRef ds:uri="44143a4e-9fe9-4680-a59b-8ab9d3686f45"/>
    <ds:schemaRef ds:uri="http://purl.org/dc/elements/1.1/"/>
    <ds:schemaRef ds:uri="cc8378d4-b778-42ff-9d29-5e1d2e5de9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D9D3CF-E3D4-41C9-B676-A833D6687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Diavoorstelling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VSV Thema</vt:lpstr>
      <vt:lpstr>Verkeerstoets Zilver</vt:lpstr>
      <vt:lpstr>Hoe communiceert het verkeer?</vt:lpstr>
      <vt:lpstr>Hoe communiceert het verkeer?</vt:lpstr>
      <vt:lpstr>Hoe communiceert het verkeer?</vt:lpstr>
      <vt:lpstr>Hoe communiceert het verkeer?</vt:lpstr>
      <vt:lpstr>Lijnen voor fietsers</vt:lpstr>
      <vt:lpstr>Fietspad</vt:lpstr>
      <vt:lpstr>Fietssuggestiestrook</vt:lpstr>
      <vt:lpstr>Fietsoversteekplaats</vt:lpstr>
      <vt:lpstr>Fietsopstelvak</vt:lpstr>
      <vt:lpstr>Quiz</vt:lpstr>
      <vt:lpstr>Wat is dit?</vt:lpstr>
      <vt:lpstr>Wat zie je hier?</vt:lpstr>
      <vt:lpstr>Wat is dit?</vt:lpstr>
      <vt:lpstr>Wat staat op deze foto?</vt:lpstr>
      <vt:lpstr>Wat is dit?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2</cp:revision>
  <dcterms:created xsi:type="dcterms:W3CDTF">2023-04-24T12:29:34Z</dcterms:created>
  <dcterms:modified xsi:type="dcterms:W3CDTF">2023-12-04T14:56:10Z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