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8" r:id="rId6"/>
    <p:sldId id="279" r:id="rId7"/>
    <p:sldId id="280" r:id="rId8"/>
    <p:sldId id="281" r:id="rId9"/>
    <p:sldId id="282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F37DF-8F89-427E-9A10-B9A786F3EA7C}" v="28" dt="2023-12-04T15:18:07.014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20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1AFF37DF-8F89-427E-9A10-B9A786F3EA7C}"/>
    <pc:docChg chg="undo custSel addSld delSld modSld">
      <pc:chgData name="Lien Meulendijks" userId="f4267973-0303-4fa3-8f79-f0864bfaf52c" providerId="ADAL" clId="{1AFF37DF-8F89-427E-9A10-B9A786F3EA7C}" dt="2023-12-04T15:18:21.589" v="1159" actId="1076"/>
      <pc:docMkLst>
        <pc:docMk/>
      </pc:docMkLst>
      <pc:sldChg chg="modSp mod">
        <pc:chgData name="Lien Meulendijks" userId="f4267973-0303-4fa3-8f79-f0864bfaf52c" providerId="ADAL" clId="{1AFF37DF-8F89-427E-9A10-B9A786F3EA7C}" dt="2023-12-04T13:12:48.231" v="8" actId="20577"/>
        <pc:sldMkLst>
          <pc:docMk/>
          <pc:sldMk cId="1415261555" sldId="256"/>
        </pc:sldMkLst>
        <pc:spChg chg="mod">
          <ac:chgData name="Lien Meulendijks" userId="f4267973-0303-4fa3-8f79-f0864bfaf52c" providerId="ADAL" clId="{1AFF37DF-8F89-427E-9A10-B9A786F3EA7C}" dt="2023-12-04T13:12:48.231" v="8" actId="20577"/>
          <ac:spMkLst>
            <pc:docMk/>
            <pc:sldMk cId="1415261555" sldId="256"/>
            <ac:spMk id="3" creationId="{A2089809-7E5F-6DF0-5B47-76555716DDFD}"/>
          </ac:spMkLst>
        </pc:spChg>
      </pc:sldChg>
      <pc:sldChg chg="del">
        <pc:chgData name="Lien Meulendijks" userId="f4267973-0303-4fa3-8f79-f0864bfaf52c" providerId="ADAL" clId="{1AFF37DF-8F89-427E-9A10-B9A786F3EA7C}" dt="2023-12-04T13:12:59.505" v="17" actId="47"/>
        <pc:sldMkLst>
          <pc:docMk/>
          <pc:sldMk cId="195391411" sldId="257"/>
        </pc:sldMkLst>
      </pc:sldChg>
      <pc:sldChg chg="modSp new del mod">
        <pc:chgData name="Lien Meulendijks" userId="f4267973-0303-4fa3-8f79-f0864bfaf52c" providerId="ADAL" clId="{1AFF37DF-8F89-427E-9A10-B9A786F3EA7C}" dt="2023-12-04T13:14:01.642" v="43" actId="47"/>
        <pc:sldMkLst>
          <pc:docMk/>
          <pc:sldMk cId="1168172004" sldId="257"/>
        </pc:sldMkLst>
        <pc:spChg chg="mod">
          <ac:chgData name="Lien Meulendijks" userId="f4267973-0303-4fa3-8f79-f0864bfaf52c" providerId="ADAL" clId="{1AFF37DF-8F89-427E-9A10-B9A786F3EA7C}" dt="2023-12-04T13:13:19.305" v="41" actId="20577"/>
          <ac:spMkLst>
            <pc:docMk/>
            <pc:sldMk cId="1168172004" sldId="257"/>
            <ac:spMk id="2" creationId="{C329C3E2-B311-0FC3-4573-597C45812EEA}"/>
          </ac:spMkLst>
        </pc:spChg>
      </pc:sldChg>
      <pc:sldChg chg="del">
        <pc:chgData name="Lien Meulendijks" userId="f4267973-0303-4fa3-8f79-f0864bfaf52c" providerId="ADAL" clId="{1AFF37DF-8F89-427E-9A10-B9A786F3EA7C}" dt="2023-12-04T13:12:57.266" v="16" actId="47"/>
        <pc:sldMkLst>
          <pc:docMk/>
          <pc:sldMk cId="4246535661" sldId="259"/>
        </pc:sldMkLst>
      </pc:sldChg>
      <pc:sldChg chg="del">
        <pc:chgData name="Lien Meulendijks" userId="f4267973-0303-4fa3-8f79-f0864bfaf52c" providerId="ADAL" clId="{1AFF37DF-8F89-427E-9A10-B9A786F3EA7C}" dt="2023-12-04T13:12:56.304" v="15" actId="47"/>
        <pc:sldMkLst>
          <pc:docMk/>
          <pc:sldMk cId="4065435453" sldId="260"/>
        </pc:sldMkLst>
      </pc:sldChg>
      <pc:sldChg chg="del">
        <pc:chgData name="Lien Meulendijks" userId="f4267973-0303-4fa3-8f79-f0864bfaf52c" providerId="ADAL" clId="{1AFF37DF-8F89-427E-9A10-B9A786F3EA7C}" dt="2023-12-04T13:12:55.700" v="14" actId="47"/>
        <pc:sldMkLst>
          <pc:docMk/>
          <pc:sldMk cId="2589962312" sldId="261"/>
        </pc:sldMkLst>
      </pc:sldChg>
      <pc:sldChg chg="del">
        <pc:chgData name="Lien Meulendijks" userId="f4267973-0303-4fa3-8f79-f0864bfaf52c" providerId="ADAL" clId="{1AFF37DF-8F89-427E-9A10-B9A786F3EA7C}" dt="2023-12-04T13:12:55.154" v="13" actId="47"/>
        <pc:sldMkLst>
          <pc:docMk/>
          <pc:sldMk cId="3748234867" sldId="262"/>
        </pc:sldMkLst>
      </pc:sldChg>
      <pc:sldChg chg="del">
        <pc:chgData name="Lien Meulendijks" userId="f4267973-0303-4fa3-8f79-f0864bfaf52c" providerId="ADAL" clId="{1AFF37DF-8F89-427E-9A10-B9A786F3EA7C}" dt="2023-12-04T13:12:54.629" v="12" actId="47"/>
        <pc:sldMkLst>
          <pc:docMk/>
          <pc:sldMk cId="3029871078" sldId="263"/>
        </pc:sldMkLst>
      </pc:sldChg>
      <pc:sldChg chg="del">
        <pc:chgData name="Lien Meulendijks" userId="f4267973-0303-4fa3-8f79-f0864bfaf52c" providerId="ADAL" clId="{1AFF37DF-8F89-427E-9A10-B9A786F3EA7C}" dt="2023-12-04T13:12:54.068" v="11" actId="47"/>
        <pc:sldMkLst>
          <pc:docMk/>
          <pc:sldMk cId="1768348523" sldId="264"/>
        </pc:sldMkLst>
      </pc:sldChg>
      <pc:sldChg chg="del">
        <pc:chgData name="Lien Meulendijks" userId="f4267973-0303-4fa3-8f79-f0864bfaf52c" providerId="ADAL" clId="{1AFF37DF-8F89-427E-9A10-B9A786F3EA7C}" dt="2023-12-04T13:12:53.517" v="10" actId="47"/>
        <pc:sldMkLst>
          <pc:docMk/>
          <pc:sldMk cId="4009979176" sldId="265"/>
        </pc:sldMkLst>
      </pc:sldChg>
      <pc:sldChg chg="del">
        <pc:chgData name="Lien Meulendijks" userId="f4267973-0303-4fa3-8f79-f0864bfaf52c" providerId="ADAL" clId="{1AFF37DF-8F89-427E-9A10-B9A786F3EA7C}" dt="2023-12-04T13:12:52.894" v="9" actId="47"/>
        <pc:sldMkLst>
          <pc:docMk/>
          <pc:sldMk cId="4110497643" sldId="266"/>
        </pc:sldMkLst>
      </pc:sldChg>
      <pc:sldChg chg="addSp delSp modSp add mod modClrScheme chgLayout">
        <pc:chgData name="Lien Meulendijks" userId="f4267973-0303-4fa3-8f79-f0864bfaf52c" providerId="ADAL" clId="{1AFF37DF-8F89-427E-9A10-B9A786F3EA7C}" dt="2023-12-04T13:19:11.824" v="366" actId="1076"/>
        <pc:sldMkLst>
          <pc:docMk/>
          <pc:sldMk cId="827030428" sldId="278"/>
        </pc:sldMkLst>
        <pc:spChg chg="mod ord">
          <ac:chgData name="Lien Meulendijks" userId="f4267973-0303-4fa3-8f79-f0864bfaf52c" providerId="ADAL" clId="{1AFF37DF-8F89-427E-9A10-B9A786F3EA7C}" dt="2023-12-04T13:14:20.639" v="73" actId="700"/>
          <ac:spMkLst>
            <pc:docMk/>
            <pc:sldMk cId="827030428" sldId="278"/>
            <ac:spMk id="2" creationId="{075E61BE-ED03-35A4-5EC8-0CA0D32F1743}"/>
          </ac:spMkLst>
        </pc:spChg>
        <pc:spChg chg="add del mod ord">
          <ac:chgData name="Lien Meulendijks" userId="f4267973-0303-4fa3-8f79-f0864bfaf52c" providerId="ADAL" clId="{1AFF37DF-8F89-427E-9A10-B9A786F3EA7C}" dt="2023-12-04T13:14:20.639" v="73" actId="700"/>
          <ac:spMkLst>
            <pc:docMk/>
            <pc:sldMk cId="827030428" sldId="278"/>
            <ac:spMk id="4" creationId="{338760EA-BBCB-AC2F-7FB3-AA746804EF55}"/>
          </ac:spMkLst>
        </pc:spChg>
        <pc:spChg chg="add del mod ord">
          <ac:chgData name="Lien Meulendijks" userId="f4267973-0303-4fa3-8f79-f0864bfaf52c" providerId="ADAL" clId="{1AFF37DF-8F89-427E-9A10-B9A786F3EA7C}" dt="2023-12-04T13:16:30.184" v="221" actId="478"/>
          <ac:spMkLst>
            <pc:docMk/>
            <pc:sldMk cId="827030428" sldId="278"/>
            <ac:spMk id="5" creationId="{04FBD7C7-0084-0102-B29D-71C272C99F6B}"/>
          </ac:spMkLst>
        </pc:spChg>
        <pc:graphicFrameChg chg="add del mod">
          <ac:chgData name="Lien Meulendijks" userId="f4267973-0303-4fa3-8f79-f0864bfaf52c" providerId="ADAL" clId="{1AFF37DF-8F89-427E-9A10-B9A786F3EA7C}" dt="2023-12-04T13:14:51.835" v="80"/>
          <ac:graphicFrameMkLst>
            <pc:docMk/>
            <pc:sldMk cId="827030428" sldId="278"/>
            <ac:graphicFrameMk id="6" creationId="{4C0C2351-9B5E-7520-9A0E-03E6B9CD31C4}"/>
          </ac:graphicFrameMkLst>
        </pc:graphicFrameChg>
        <pc:graphicFrameChg chg="add mod modGraphic">
          <ac:chgData name="Lien Meulendijks" userId="f4267973-0303-4fa3-8f79-f0864bfaf52c" providerId="ADAL" clId="{1AFF37DF-8F89-427E-9A10-B9A786F3EA7C}" dt="2023-12-04T13:19:11.824" v="366" actId="1076"/>
          <ac:graphicFrameMkLst>
            <pc:docMk/>
            <pc:sldMk cId="827030428" sldId="278"/>
            <ac:graphicFrameMk id="7" creationId="{4B3564FD-62DD-952A-8C9E-165F3C2B291C}"/>
          </ac:graphicFrameMkLst>
        </pc:graphicFrameChg>
        <pc:picChg chg="del">
          <ac:chgData name="Lien Meulendijks" userId="f4267973-0303-4fa3-8f79-f0864bfaf52c" providerId="ADAL" clId="{1AFF37DF-8F89-427E-9A10-B9A786F3EA7C}" dt="2023-12-04T13:14:03.449" v="44" actId="478"/>
          <ac:picMkLst>
            <pc:docMk/>
            <pc:sldMk cId="827030428" sldId="278"/>
            <ac:picMk id="8" creationId="{F0952388-8D50-727F-D509-975B2893A3EA}"/>
          </ac:picMkLst>
        </pc:picChg>
        <pc:picChg chg="del">
          <ac:chgData name="Lien Meulendijks" userId="f4267973-0303-4fa3-8f79-f0864bfaf52c" providerId="ADAL" clId="{1AFF37DF-8F89-427E-9A10-B9A786F3EA7C}" dt="2023-12-04T13:14:04.183" v="45" actId="478"/>
          <ac:picMkLst>
            <pc:docMk/>
            <pc:sldMk cId="827030428" sldId="278"/>
            <ac:picMk id="10" creationId="{DF933228-3B4A-850C-2855-0BFCCED0EC70}"/>
          </ac:picMkLst>
        </pc:picChg>
      </pc:sldChg>
      <pc:sldChg chg="addSp delSp modSp new mod modAnim">
        <pc:chgData name="Lien Meulendijks" userId="f4267973-0303-4fa3-8f79-f0864bfaf52c" providerId="ADAL" clId="{1AFF37DF-8F89-427E-9A10-B9A786F3EA7C}" dt="2023-12-04T15:18:21.589" v="1159" actId="1076"/>
        <pc:sldMkLst>
          <pc:docMk/>
          <pc:sldMk cId="2406143032" sldId="279"/>
        </pc:sldMkLst>
        <pc:spChg chg="del">
          <ac:chgData name="Lien Meulendijks" userId="f4267973-0303-4fa3-8f79-f0864bfaf52c" providerId="ADAL" clId="{1AFF37DF-8F89-427E-9A10-B9A786F3EA7C}" dt="2023-12-04T15:18:07.014" v="1157"/>
          <ac:spMkLst>
            <pc:docMk/>
            <pc:sldMk cId="2406143032" sldId="279"/>
            <ac:spMk id="2" creationId="{CA46D170-FDFA-9929-4279-E51795F06E14}"/>
          </ac:spMkLst>
        </pc:spChg>
        <pc:spChg chg="add del mod">
          <ac:chgData name="Lien Meulendijks" userId="f4267973-0303-4fa3-8f79-f0864bfaf52c" providerId="ADAL" clId="{1AFF37DF-8F89-427E-9A10-B9A786F3EA7C}" dt="2023-12-04T15:17:03.201" v="1156" actId="478"/>
          <ac:spMkLst>
            <pc:docMk/>
            <pc:sldMk cId="2406143032" sldId="279"/>
            <ac:spMk id="4" creationId="{C8326457-9548-64D9-0A53-59D9437F5B94}"/>
          </ac:spMkLst>
        </pc:spChg>
        <pc:picChg chg="add mod">
          <ac:chgData name="Lien Meulendijks" userId="f4267973-0303-4fa3-8f79-f0864bfaf52c" providerId="ADAL" clId="{1AFF37DF-8F89-427E-9A10-B9A786F3EA7C}" dt="2023-12-04T15:18:21.589" v="1159" actId="1076"/>
          <ac:picMkLst>
            <pc:docMk/>
            <pc:sldMk cId="2406143032" sldId="279"/>
            <ac:picMk id="3" creationId="{78FBDFBA-9819-72DF-A345-1CC2C432B275}"/>
          </ac:picMkLst>
        </pc:picChg>
      </pc:sldChg>
      <pc:sldChg chg="addSp modSp new mod">
        <pc:chgData name="Lien Meulendijks" userId="f4267973-0303-4fa3-8f79-f0864bfaf52c" providerId="ADAL" clId="{1AFF37DF-8F89-427E-9A10-B9A786F3EA7C}" dt="2023-12-04T13:23:49.199" v="404" actId="14100"/>
        <pc:sldMkLst>
          <pc:docMk/>
          <pc:sldMk cId="719347961" sldId="280"/>
        </pc:sldMkLst>
        <pc:spChg chg="add mod">
          <ac:chgData name="Lien Meulendijks" userId="f4267973-0303-4fa3-8f79-f0864bfaf52c" providerId="ADAL" clId="{1AFF37DF-8F89-427E-9A10-B9A786F3EA7C}" dt="2023-12-04T13:23:49.199" v="404" actId="14100"/>
          <ac:spMkLst>
            <pc:docMk/>
            <pc:sldMk cId="719347961" sldId="280"/>
            <ac:spMk id="4" creationId="{EC9D8C90-4267-4DC6-3F3E-5123926DB68F}"/>
          </ac:spMkLst>
        </pc:spChg>
        <pc:picChg chg="add mod">
          <ac:chgData name="Lien Meulendijks" userId="f4267973-0303-4fa3-8f79-f0864bfaf52c" providerId="ADAL" clId="{1AFF37DF-8F89-427E-9A10-B9A786F3EA7C}" dt="2023-12-04T13:23:45.096" v="403" actId="1076"/>
          <ac:picMkLst>
            <pc:docMk/>
            <pc:sldMk cId="719347961" sldId="280"/>
            <ac:picMk id="3" creationId="{8BD87656-1B13-F069-DBE3-7C12575C03DA}"/>
          </ac:picMkLst>
        </pc:picChg>
      </pc:sldChg>
      <pc:sldChg chg="addSp delSp modSp new mod">
        <pc:chgData name="Lien Meulendijks" userId="f4267973-0303-4fa3-8f79-f0864bfaf52c" providerId="ADAL" clId="{1AFF37DF-8F89-427E-9A10-B9A786F3EA7C}" dt="2023-12-04T13:27:48.033" v="418" actId="2085"/>
        <pc:sldMkLst>
          <pc:docMk/>
          <pc:sldMk cId="630344707" sldId="281"/>
        </pc:sldMkLst>
        <pc:spChg chg="del">
          <ac:chgData name="Lien Meulendijks" userId="f4267973-0303-4fa3-8f79-f0864bfaf52c" providerId="ADAL" clId="{1AFF37DF-8F89-427E-9A10-B9A786F3EA7C}" dt="2023-12-04T13:26:26.131" v="406" actId="931"/>
          <ac:spMkLst>
            <pc:docMk/>
            <pc:sldMk cId="630344707" sldId="281"/>
            <ac:spMk id="2" creationId="{5858ABDA-DCB6-CEB9-FCAD-7946F4332BEC}"/>
          </ac:spMkLst>
        </pc:spChg>
        <pc:spChg chg="add mod">
          <ac:chgData name="Lien Meulendijks" userId="f4267973-0303-4fa3-8f79-f0864bfaf52c" providerId="ADAL" clId="{1AFF37DF-8F89-427E-9A10-B9A786F3EA7C}" dt="2023-12-04T13:27:48.033" v="418" actId="2085"/>
          <ac:spMkLst>
            <pc:docMk/>
            <pc:sldMk cId="630344707" sldId="281"/>
            <ac:spMk id="5" creationId="{A6866743-1171-F50F-86F4-C2363D81EB80}"/>
          </ac:spMkLst>
        </pc:spChg>
        <pc:picChg chg="add mod">
          <ac:chgData name="Lien Meulendijks" userId="f4267973-0303-4fa3-8f79-f0864bfaf52c" providerId="ADAL" clId="{1AFF37DF-8F89-427E-9A10-B9A786F3EA7C}" dt="2023-12-04T13:26:39.610" v="409" actId="1076"/>
          <ac:picMkLst>
            <pc:docMk/>
            <pc:sldMk cId="630344707" sldId="281"/>
            <ac:picMk id="4" creationId="{780025FB-75D1-D662-EAAA-F216B8D81DB3}"/>
          </ac:picMkLst>
        </pc:picChg>
      </pc:sldChg>
      <pc:sldChg chg="addSp delSp modSp new mod">
        <pc:chgData name="Lien Meulendijks" userId="f4267973-0303-4fa3-8f79-f0864bfaf52c" providerId="ADAL" clId="{1AFF37DF-8F89-427E-9A10-B9A786F3EA7C}" dt="2023-12-04T13:28:53.757" v="423" actId="26606"/>
        <pc:sldMkLst>
          <pc:docMk/>
          <pc:sldMk cId="2006978097" sldId="282"/>
        </pc:sldMkLst>
        <pc:spChg chg="del">
          <ac:chgData name="Lien Meulendijks" userId="f4267973-0303-4fa3-8f79-f0864bfaf52c" providerId="ADAL" clId="{1AFF37DF-8F89-427E-9A10-B9A786F3EA7C}" dt="2023-12-04T13:28:42.572" v="420" actId="931"/>
          <ac:spMkLst>
            <pc:docMk/>
            <pc:sldMk cId="2006978097" sldId="282"/>
            <ac:spMk id="2" creationId="{3714ECDC-86F0-4911-E2A1-251F189827B7}"/>
          </ac:spMkLst>
        </pc:spChg>
        <pc:picChg chg="add mod">
          <ac:chgData name="Lien Meulendijks" userId="f4267973-0303-4fa3-8f79-f0864bfaf52c" providerId="ADAL" clId="{1AFF37DF-8F89-427E-9A10-B9A786F3EA7C}" dt="2023-12-04T13:28:53.757" v="423" actId="26606"/>
          <ac:picMkLst>
            <pc:docMk/>
            <pc:sldMk cId="2006978097" sldId="282"/>
            <ac:picMk id="4" creationId="{EE49F13E-DE42-CF9B-1372-E16CD4EFD142}"/>
          </ac:picMkLst>
        </pc:picChg>
      </pc:sldChg>
      <pc:sldChg chg="addSp delSp modSp add mod modClrScheme modAnim chgLayout">
        <pc:chgData name="Lien Meulendijks" userId="f4267973-0303-4fa3-8f79-f0864bfaf52c" providerId="ADAL" clId="{1AFF37DF-8F89-427E-9A10-B9A786F3EA7C}" dt="2023-12-04T13:40:52.131" v="1141"/>
        <pc:sldMkLst>
          <pc:docMk/>
          <pc:sldMk cId="1944983093" sldId="288"/>
        </pc:sldMkLst>
        <pc:spChg chg="mod">
          <ac:chgData name="Lien Meulendijks" userId="f4267973-0303-4fa3-8f79-f0864bfaf52c" providerId="ADAL" clId="{1AFF37DF-8F89-427E-9A10-B9A786F3EA7C}" dt="2023-12-04T13:34:22.142" v="715" actId="20577"/>
          <ac:spMkLst>
            <pc:docMk/>
            <pc:sldMk cId="1944983093" sldId="288"/>
            <ac:spMk id="2" creationId="{41E59838-0BC7-F8F8-E378-80661E69143F}"/>
          </ac:spMkLst>
        </pc:spChg>
        <pc:spChg chg="mod">
          <ac:chgData name="Lien Meulendijks" userId="f4267973-0303-4fa3-8f79-f0864bfaf52c" providerId="ADAL" clId="{1AFF37DF-8F89-427E-9A10-B9A786F3EA7C}" dt="2023-12-04T13:34:42.632" v="743" actId="20577"/>
          <ac:spMkLst>
            <pc:docMk/>
            <pc:sldMk cId="1944983093" sldId="288"/>
            <ac:spMk id="3" creationId="{3AACE116-7DB6-A69D-9241-373487E29021}"/>
          </ac:spMkLst>
        </pc:spChg>
        <pc:spChg chg="add del mod">
          <ac:chgData name="Lien Meulendijks" userId="f4267973-0303-4fa3-8f79-f0864bfaf52c" providerId="ADAL" clId="{1AFF37DF-8F89-427E-9A10-B9A786F3EA7C}" dt="2023-12-04T13:30:54.412" v="562" actId="26606"/>
          <ac:spMkLst>
            <pc:docMk/>
            <pc:sldMk cId="1944983093" sldId="288"/>
            <ac:spMk id="6" creationId="{E5532222-EB18-5982-859A-9B90884700F1}"/>
          </ac:spMkLst>
        </pc:spChg>
        <pc:picChg chg="del">
          <ac:chgData name="Lien Meulendijks" userId="f4267973-0303-4fa3-8f79-f0864bfaf52c" providerId="ADAL" clId="{1AFF37DF-8F89-427E-9A10-B9A786F3EA7C}" dt="2023-12-04T13:30:09.205" v="541" actId="478"/>
          <ac:picMkLst>
            <pc:docMk/>
            <pc:sldMk cId="1944983093" sldId="288"/>
            <ac:picMk id="5" creationId="{B06CDE30-B88A-DD8C-AB09-766912A83CCF}"/>
          </ac:picMkLst>
        </pc:picChg>
        <pc:picChg chg="add mod">
          <ac:chgData name="Lien Meulendijks" userId="f4267973-0303-4fa3-8f79-f0864bfaf52c" providerId="ADAL" clId="{1AFF37DF-8F89-427E-9A10-B9A786F3EA7C}" dt="2023-12-04T13:35:08.712" v="748" actId="1076"/>
          <ac:picMkLst>
            <pc:docMk/>
            <pc:sldMk cId="1944983093" sldId="288"/>
            <ac:picMk id="7" creationId="{187F0E7E-CF7A-BE76-5F95-AB04ED64F9E3}"/>
          </ac:picMkLst>
        </pc:picChg>
      </pc:sldChg>
      <pc:sldChg chg="addSp delSp modSp add mod modAnim">
        <pc:chgData name="Lien Meulendijks" userId="f4267973-0303-4fa3-8f79-f0864bfaf52c" providerId="ADAL" clId="{1AFF37DF-8F89-427E-9A10-B9A786F3EA7C}" dt="2023-12-04T13:41:36.598" v="1145"/>
        <pc:sldMkLst>
          <pc:docMk/>
          <pc:sldMk cId="834887169" sldId="289"/>
        </pc:sldMkLst>
        <pc:spChg chg="mod">
          <ac:chgData name="Lien Meulendijks" userId="f4267973-0303-4fa3-8f79-f0864bfaf52c" providerId="ADAL" clId="{1AFF37DF-8F89-427E-9A10-B9A786F3EA7C}" dt="2023-12-04T13:35:31.180" v="752" actId="20577"/>
          <ac:spMkLst>
            <pc:docMk/>
            <pc:sldMk cId="834887169" sldId="289"/>
            <ac:spMk id="2" creationId="{41E59838-0BC7-F8F8-E378-80661E69143F}"/>
          </ac:spMkLst>
        </pc:spChg>
        <pc:spChg chg="mod">
          <ac:chgData name="Lien Meulendijks" userId="f4267973-0303-4fa3-8f79-f0864bfaf52c" providerId="ADAL" clId="{1AFF37DF-8F89-427E-9A10-B9A786F3EA7C}" dt="2023-12-04T13:33:47.272" v="696" actId="20577"/>
          <ac:spMkLst>
            <pc:docMk/>
            <pc:sldMk cId="834887169" sldId="289"/>
            <ac:spMk id="3" creationId="{3AACE116-7DB6-A69D-9241-373487E29021}"/>
          </ac:spMkLst>
        </pc:spChg>
        <pc:picChg chg="add mod">
          <ac:chgData name="Lien Meulendijks" userId="f4267973-0303-4fa3-8f79-f0864bfaf52c" providerId="ADAL" clId="{1AFF37DF-8F89-427E-9A10-B9A786F3EA7C}" dt="2023-12-04T13:35:18.744" v="750" actId="1076"/>
          <ac:picMkLst>
            <pc:docMk/>
            <pc:sldMk cId="834887169" sldId="289"/>
            <ac:picMk id="4" creationId="{BABD9BAA-AF7E-EAD0-153E-0DDB0809FD26}"/>
          </ac:picMkLst>
        </pc:picChg>
        <pc:picChg chg="del">
          <ac:chgData name="Lien Meulendijks" userId="f4267973-0303-4fa3-8f79-f0864bfaf52c" providerId="ADAL" clId="{1AFF37DF-8F89-427E-9A10-B9A786F3EA7C}" dt="2023-12-04T13:34:51.933" v="744" actId="478"/>
          <ac:picMkLst>
            <pc:docMk/>
            <pc:sldMk cId="834887169" sldId="289"/>
            <ac:picMk id="7" creationId="{187F0E7E-CF7A-BE76-5F95-AB04ED64F9E3}"/>
          </ac:picMkLst>
        </pc:picChg>
      </pc:sldChg>
      <pc:sldChg chg="addSp delSp modSp add mod modAnim">
        <pc:chgData name="Lien Meulendijks" userId="f4267973-0303-4fa3-8f79-f0864bfaf52c" providerId="ADAL" clId="{1AFF37DF-8F89-427E-9A10-B9A786F3EA7C}" dt="2023-12-04T13:42:04.415" v="1149"/>
        <pc:sldMkLst>
          <pc:docMk/>
          <pc:sldMk cId="1342401749" sldId="290"/>
        </pc:sldMkLst>
        <pc:spChg chg="mod">
          <ac:chgData name="Lien Meulendijks" userId="f4267973-0303-4fa3-8f79-f0864bfaf52c" providerId="ADAL" clId="{1AFF37DF-8F89-427E-9A10-B9A786F3EA7C}" dt="2023-12-04T13:36:10.443" v="823" actId="20577"/>
          <ac:spMkLst>
            <pc:docMk/>
            <pc:sldMk cId="1342401749" sldId="290"/>
            <ac:spMk id="2" creationId="{41E59838-0BC7-F8F8-E378-80661E69143F}"/>
          </ac:spMkLst>
        </pc:spChg>
        <pc:spChg chg="mod">
          <ac:chgData name="Lien Meulendijks" userId="f4267973-0303-4fa3-8f79-f0864bfaf52c" providerId="ADAL" clId="{1AFF37DF-8F89-427E-9A10-B9A786F3EA7C}" dt="2023-12-04T13:36:41.039" v="918" actId="20577"/>
          <ac:spMkLst>
            <pc:docMk/>
            <pc:sldMk cId="1342401749" sldId="290"/>
            <ac:spMk id="3" creationId="{3AACE116-7DB6-A69D-9241-373487E29021}"/>
          </ac:spMkLst>
        </pc:spChg>
        <pc:picChg chg="del">
          <ac:chgData name="Lien Meulendijks" userId="f4267973-0303-4fa3-8f79-f0864bfaf52c" providerId="ADAL" clId="{1AFF37DF-8F89-427E-9A10-B9A786F3EA7C}" dt="2023-12-04T13:36:47.118" v="919" actId="478"/>
          <ac:picMkLst>
            <pc:docMk/>
            <pc:sldMk cId="1342401749" sldId="290"/>
            <ac:picMk id="4" creationId="{BABD9BAA-AF7E-EAD0-153E-0DDB0809FD26}"/>
          </ac:picMkLst>
        </pc:picChg>
        <pc:picChg chg="add mod">
          <ac:chgData name="Lien Meulendijks" userId="f4267973-0303-4fa3-8f79-f0864bfaf52c" providerId="ADAL" clId="{1AFF37DF-8F89-427E-9A10-B9A786F3EA7C}" dt="2023-12-04T13:37:09.128" v="923" actId="1076"/>
          <ac:picMkLst>
            <pc:docMk/>
            <pc:sldMk cId="1342401749" sldId="290"/>
            <ac:picMk id="5" creationId="{0E0AFD86-4429-79DE-7D05-E04649850C41}"/>
          </ac:picMkLst>
        </pc:picChg>
      </pc:sldChg>
      <pc:sldChg chg="addSp delSp modSp add mod modAnim">
        <pc:chgData name="Lien Meulendijks" userId="f4267973-0303-4fa3-8f79-f0864bfaf52c" providerId="ADAL" clId="{1AFF37DF-8F89-427E-9A10-B9A786F3EA7C}" dt="2023-12-04T13:42:27.846" v="1153"/>
        <pc:sldMkLst>
          <pc:docMk/>
          <pc:sldMk cId="2672684077" sldId="291"/>
        </pc:sldMkLst>
        <pc:spChg chg="mod">
          <ac:chgData name="Lien Meulendijks" userId="f4267973-0303-4fa3-8f79-f0864bfaf52c" providerId="ADAL" clId="{1AFF37DF-8F89-427E-9A10-B9A786F3EA7C}" dt="2023-12-04T13:39:19.116" v="1043" actId="20577"/>
          <ac:spMkLst>
            <pc:docMk/>
            <pc:sldMk cId="2672684077" sldId="291"/>
            <ac:spMk id="2" creationId="{41E59838-0BC7-F8F8-E378-80661E69143F}"/>
          </ac:spMkLst>
        </pc:spChg>
        <pc:spChg chg="mod">
          <ac:chgData name="Lien Meulendijks" userId="f4267973-0303-4fa3-8f79-f0864bfaf52c" providerId="ADAL" clId="{1AFF37DF-8F89-427E-9A10-B9A786F3EA7C}" dt="2023-12-04T13:39:45.913" v="1137" actId="20577"/>
          <ac:spMkLst>
            <pc:docMk/>
            <pc:sldMk cId="2672684077" sldId="291"/>
            <ac:spMk id="3" creationId="{3AACE116-7DB6-A69D-9241-373487E29021}"/>
          </ac:spMkLst>
        </pc:spChg>
        <pc:picChg chg="add mod">
          <ac:chgData name="Lien Meulendijks" userId="f4267973-0303-4fa3-8f79-f0864bfaf52c" providerId="ADAL" clId="{1AFF37DF-8F89-427E-9A10-B9A786F3EA7C}" dt="2023-12-04T13:38:40.154" v="930" actId="1440"/>
          <ac:picMkLst>
            <pc:docMk/>
            <pc:sldMk cId="2672684077" sldId="291"/>
            <ac:picMk id="4" creationId="{5A810381-CCE2-76F8-0CE4-ADA2A0D028C4}"/>
          </ac:picMkLst>
        </pc:picChg>
        <pc:picChg chg="del">
          <ac:chgData name="Lien Meulendijks" userId="f4267973-0303-4fa3-8f79-f0864bfaf52c" providerId="ADAL" clId="{1AFF37DF-8F89-427E-9A10-B9A786F3EA7C}" dt="2023-12-04T13:37:25.930" v="925" actId="478"/>
          <ac:picMkLst>
            <pc:docMk/>
            <pc:sldMk cId="2672684077" sldId="291"/>
            <ac:picMk id="5" creationId="{0E0AFD86-4429-79DE-7D05-E04649850C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4/12/2023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PWizrJJZz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Zilver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Dode hoek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4. Waarom kan een bestuurde ondanks zijn spiegels toch niet alles zien gebeuren rondom zijn voertuig?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Omdat de spiegels niet zo groot zijn.</a:t>
            </a:r>
          </a:p>
          <a:p>
            <a:pPr>
              <a:buClr>
                <a:schemeClr val="accent2"/>
              </a:buClr>
            </a:pPr>
            <a:r>
              <a:rPr lang="nl-NL" dirty="0"/>
              <a:t>Omdat hij niet in alle spiegels tegelijk kan kijken.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veiligverkeer.be | Zeven spiegels en twee ogen">
            <a:extLst>
              <a:ext uri="{FF2B5EF4-FFF2-40B4-BE49-F238E27FC236}">
                <a16:creationId xmlns:a16="http://schemas.microsoft.com/office/drawing/2014/main" id="{5A810381-CCE2-76F8-0CE4-ADA2A0D0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2" y="2511668"/>
            <a:ext cx="3960000" cy="263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6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Kwetsbare weggebruikers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B3564FD-62DD-952A-8C9E-165F3C2B2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55470"/>
              </p:ext>
            </p:extLst>
          </p:nvPr>
        </p:nvGraphicFramePr>
        <p:xfrm>
          <a:off x="1333500" y="2222552"/>
          <a:ext cx="6477000" cy="24128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46542516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2051583"/>
                    </a:ext>
                  </a:extLst>
                </a:gridCol>
              </a:tblGrid>
              <a:tr h="614576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Voetganger / fietser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Vrachtwagen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13568"/>
                  </a:ext>
                </a:extLst>
              </a:tr>
              <a:tr h="1743141">
                <a:tc>
                  <a:txBody>
                    <a:bodyPr/>
                    <a:lstStyle/>
                    <a:p>
                      <a:r>
                        <a:rPr lang="nl-NL" sz="1600" dirty="0"/>
                        <a:t>Is klein en moeilijk te zien.</a:t>
                      </a:r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Heeft weinig bescherming.</a:t>
                      </a:r>
                    </a:p>
                    <a:p>
                      <a:endParaRPr lang="nl-NL" sz="1600" dirty="0"/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De fietser draagt eventueel een fietshelm.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 bestuurder zit in de cabine.</a:t>
                      </a:r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De ijzeren constructie van de cabine beschermt de bestuurder.</a:t>
                      </a:r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De cabine heeft een airbag.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4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03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Getuigenissen van vrachtwagenchauffeurs over de dode hoek">
            <a:hlinkClick r:id="" action="ppaction://media"/>
            <a:extLst>
              <a:ext uri="{FF2B5EF4-FFF2-40B4-BE49-F238E27FC236}">
                <a16:creationId xmlns:a16="http://schemas.microsoft.com/office/drawing/2014/main" id="{78FBDFBA-9819-72DF-A345-1CC2C432B275}"/>
              </a:ext>
            </a:extLst>
          </p:cNvPr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659" y="1253824"/>
            <a:ext cx="7700682" cy="43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AFF5ACF-5831-7C27-E40D-8B89E031E4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8BD87656-1B13-F069-DBE3-7C12575C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53793"/>
            <a:ext cx="2135689" cy="3550414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EC9D8C90-4267-4DC6-3F3E-5123926DB68F}"/>
              </a:ext>
            </a:extLst>
          </p:cNvPr>
          <p:cNvSpPr/>
          <p:nvPr/>
        </p:nvSpPr>
        <p:spPr>
          <a:xfrm>
            <a:off x="4834066" y="1806193"/>
            <a:ext cx="3469341" cy="1483854"/>
          </a:xfrm>
          <a:prstGeom prst="wedgeRoundRectCallout">
            <a:avLst>
              <a:gd name="adj1" fmla="val -108171"/>
              <a:gd name="adj2" fmla="val 798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Wat heb jij onthouden?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71934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Landvoertuig, voertuig, buitenshuis, wiel&#10;&#10;Automatisch gegenereerde beschrijving">
            <a:extLst>
              <a:ext uri="{FF2B5EF4-FFF2-40B4-BE49-F238E27FC236}">
                <a16:creationId xmlns:a16="http://schemas.microsoft.com/office/drawing/2014/main" id="{780025FB-75D1-D662-EAAA-F216B8D81D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5" name="Pijl: gebogen 4">
            <a:extLst>
              <a:ext uri="{FF2B5EF4-FFF2-40B4-BE49-F238E27FC236}">
                <a16:creationId xmlns:a16="http://schemas.microsoft.com/office/drawing/2014/main" id="{A6866743-1171-F50F-86F4-C2363D81EB80}"/>
              </a:ext>
            </a:extLst>
          </p:cNvPr>
          <p:cNvSpPr/>
          <p:nvPr/>
        </p:nvSpPr>
        <p:spPr>
          <a:xfrm rot="10800000">
            <a:off x="6051176" y="5065059"/>
            <a:ext cx="1532965" cy="1550894"/>
          </a:xfrm>
          <a:prstGeom prst="bentArrow">
            <a:avLst>
              <a:gd name="adj1" fmla="val 9795"/>
              <a:gd name="adj2" fmla="val 15058"/>
              <a:gd name="adj3" fmla="val 23246"/>
              <a:gd name="adj4" fmla="val 43750"/>
            </a:avLst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4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voertuig, wiel, Landvoertuig, band&#10;&#10;Automatisch gegenereerde beschrijving">
            <a:extLst>
              <a:ext uri="{FF2B5EF4-FFF2-40B4-BE49-F238E27FC236}">
                <a16:creationId xmlns:a16="http://schemas.microsoft.com/office/drawing/2014/main" id="{EE49F13E-DE42-CF9B-1372-E16CD4EFD1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8248" r="3418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0697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1. De vrachtwagenbestuurder zit vaak hoog. Welk effect is dat voor weggebruikers in hun directe omgeving?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Dat is een voordeel.</a:t>
            </a:r>
          </a:p>
          <a:p>
            <a:pPr>
              <a:buClr>
                <a:schemeClr val="accent2"/>
              </a:buClr>
            </a:pPr>
            <a:r>
              <a:rPr lang="nl-NL" dirty="0"/>
              <a:t>Dat is een nadeel.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7F0E7E-CF7A-BE76-5F95-AB04ED64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2" y="2511668"/>
            <a:ext cx="3960000" cy="26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49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2. Dodehoekongevallen gebeuren vooral doordat bestuurders van grote voertuigen niet goed opletten.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Waar</a:t>
            </a:r>
          </a:p>
          <a:p>
            <a:pPr>
              <a:buClr>
                <a:schemeClr val="accent2"/>
              </a:buClr>
            </a:pPr>
            <a:r>
              <a:rPr lang="nl-NL" dirty="0"/>
              <a:t>Niet waar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auto, persoon, person, voertuig&#10;&#10;Automatisch gegenereerde beschrijving">
            <a:extLst>
              <a:ext uri="{FF2B5EF4-FFF2-40B4-BE49-F238E27FC236}">
                <a16:creationId xmlns:a16="http://schemas.microsoft.com/office/drawing/2014/main" id="{BABD9BAA-AF7E-EAD0-153E-0DDB0809F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52" y="2511668"/>
            <a:ext cx="3960000" cy="26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48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3. Met welk trucje weet je zeker dat de bestuurder je gezien heeft?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Door oogcontact te maken met de bestuurder.</a:t>
            </a:r>
          </a:p>
          <a:p>
            <a:pPr>
              <a:buClr>
                <a:schemeClr val="accent2"/>
              </a:buClr>
            </a:pPr>
            <a:r>
              <a:rPr lang="nl-NL" dirty="0"/>
              <a:t>Door voor het voertuig te gaan staan.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buiten, weg, bus&#10;&#10;Automatisch gegenereerde beschrijving">
            <a:extLst>
              <a:ext uri="{FF2B5EF4-FFF2-40B4-BE49-F238E27FC236}">
                <a16:creationId xmlns:a16="http://schemas.microsoft.com/office/drawing/2014/main" id="{0E0AFD86-4429-79DE-7D05-E04649850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52" y="2511668"/>
            <a:ext cx="3960000" cy="263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4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7" ma:contentTypeDescription="Een nieuw document maken." ma:contentTypeScope="" ma:versionID="df91d4279303d0a5217b22ab8ef26f60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745362325accd8cc519106463f6c19fb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D9D3CF-E3D4-41C9-B676-A833D6687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EC02E3-185F-4472-869D-49D687E0FAE1}">
  <ds:schemaRefs>
    <ds:schemaRef ds:uri="http://purl.org/dc/dcmitype/"/>
    <ds:schemaRef ds:uri="cc8378d4-b778-42ff-9d29-5e1d2e5de9ed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4143a4e-9fe9-4680-a59b-8ab9d3686f45"/>
    <ds:schemaRef ds:uri="http://schemas.microsoft.com/office/infopath/2007/PartnerControls"/>
    <ds:schemaRef ds:uri="071dc6fa-b555-4e7f-9387-a59b9aea717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Diavoorstelling (4:3)</PresentationFormat>
  <Paragraphs>29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VSV Thema</vt:lpstr>
      <vt:lpstr>Verkeerstoets Zilver</vt:lpstr>
      <vt:lpstr>Kwetsbare weggebruikers</vt:lpstr>
      <vt:lpstr>PowerPoint-presentatie</vt:lpstr>
      <vt:lpstr>PowerPoint-presentatie</vt:lpstr>
      <vt:lpstr>PowerPoint-presentatie</vt:lpstr>
      <vt:lpstr>PowerPoint-presentatie</vt:lpstr>
      <vt:lpstr>1. De vrachtwagenbestuurder zit vaak hoog. Welk effect is dat voor weggebruikers in hun directe omgeving?</vt:lpstr>
      <vt:lpstr>2. Dodehoekongevallen gebeuren vooral doordat bestuurders van grote voertuigen niet goed opletten.</vt:lpstr>
      <vt:lpstr>3. Met welk trucje weet je zeker dat de bestuurder je gezien heeft?</vt:lpstr>
      <vt:lpstr>4. Waarom kan een bestuurde ondanks zijn spiegels toch niet alles zien gebeuren rondom zijn voertuig?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4</cp:revision>
  <dcterms:created xsi:type="dcterms:W3CDTF">2023-04-24T12:29:34Z</dcterms:created>
  <dcterms:modified xsi:type="dcterms:W3CDTF">2023-12-04T15:18:27Z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